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Lst>
  <p:notesMasterIdLst>
    <p:notesMasterId r:id="rId48"/>
  </p:notesMasterIdLst>
  <p:handoutMasterIdLst>
    <p:handoutMasterId r:id="rId49"/>
  </p:handoutMasterIdLst>
  <p:sldIdLst>
    <p:sldId id="256" r:id="rId2"/>
    <p:sldId id="257" r:id="rId3"/>
    <p:sldId id="258" r:id="rId4"/>
    <p:sldId id="259" r:id="rId5"/>
    <p:sldId id="260" r:id="rId6"/>
    <p:sldId id="261" r:id="rId7"/>
    <p:sldId id="262" r:id="rId8"/>
    <p:sldId id="263" r:id="rId9"/>
    <p:sldId id="267" r:id="rId10"/>
    <p:sldId id="266" r:id="rId11"/>
    <p:sldId id="264" r:id="rId12"/>
    <p:sldId id="265"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96"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7" r:id="rId43"/>
    <p:sldId id="298" r:id="rId44"/>
    <p:sldId id="299" r:id="rId45"/>
    <p:sldId id="300" r:id="rId46"/>
    <p:sldId id="301" r:id="rId47"/>
  </p:sldIdLst>
  <p:sldSz cx="9144000" cy="6858000" type="screen4x3"/>
  <p:notesSz cx="7099300" cy="10234613"/>
  <p:defaultTextStyle>
    <a:defPPr>
      <a:defRPr lang="en-US"/>
    </a:defPPr>
    <a:lvl1pPr algn="l" rtl="0" fontAlgn="base">
      <a:spcBef>
        <a:spcPct val="0"/>
      </a:spcBef>
      <a:spcAft>
        <a:spcPct val="0"/>
      </a:spcAft>
      <a:defRPr sz="2400" kern="1200">
        <a:solidFill>
          <a:schemeClr val="tx1"/>
        </a:solidFill>
        <a:latin typeface="TheSans B5 Plain"/>
        <a:ea typeface="+mn-ea"/>
        <a:cs typeface="Arial" pitchFamily="34" charset="0"/>
      </a:defRPr>
    </a:lvl1pPr>
    <a:lvl2pPr marL="457200" algn="l" rtl="0" fontAlgn="base">
      <a:spcBef>
        <a:spcPct val="0"/>
      </a:spcBef>
      <a:spcAft>
        <a:spcPct val="0"/>
      </a:spcAft>
      <a:defRPr sz="2400" kern="1200">
        <a:solidFill>
          <a:schemeClr val="tx1"/>
        </a:solidFill>
        <a:latin typeface="TheSans B5 Plain"/>
        <a:ea typeface="+mn-ea"/>
        <a:cs typeface="Arial" pitchFamily="34" charset="0"/>
      </a:defRPr>
    </a:lvl2pPr>
    <a:lvl3pPr marL="914400" algn="l" rtl="0" fontAlgn="base">
      <a:spcBef>
        <a:spcPct val="0"/>
      </a:spcBef>
      <a:spcAft>
        <a:spcPct val="0"/>
      </a:spcAft>
      <a:defRPr sz="2400" kern="1200">
        <a:solidFill>
          <a:schemeClr val="tx1"/>
        </a:solidFill>
        <a:latin typeface="TheSans B5 Plain"/>
        <a:ea typeface="+mn-ea"/>
        <a:cs typeface="Arial" pitchFamily="34" charset="0"/>
      </a:defRPr>
    </a:lvl3pPr>
    <a:lvl4pPr marL="1371600" algn="l" rtl="0" fontAlgn="base">
      <a:spcBef>
        <a:spcPct val="0"/>
      </a:spcBef>
      <a:spcAft>
        <a:spcPct val="0"/>
      </a:spcAft>
      <a:defRPr sz="2400" kern="1200">
        <a:solidFill>
          <a:schemeClr val="tx1"/>
        </a:solidFill>
        <a:latin typeface="TheSans B5 Plain"/>
        <a:ea typeface="+mn-ea"/>
        <a:cs typeface="Arial" pitchFamily="34" charset="0"/>
      </a:defRPr>
    </a:lvl4pPr>
    <a:lvl5pPr marL="1828800" algn="l" rtl="0" fontAlgn="base">
      <a:spcBef>
        <a:spcPct val="0"/>
      </a:spcBef>
      <a:spcAft>
        <a:spcPct val="0"/>
      </a:spcAft>
      <a:defRPr sz="2400" kern="1200">
        <a:solidFill>
          <a:schemeClr val="tx1"/>
        </a:solidFill>
        <a:latin typeface="TheSans B5 Plain"/>
        <a:ea typeface="+mn-ea"/>
        <a:cs typeface="Arial" pitchFamily="34" charset="0"/>
      </a:defRPr>
    </a:lvl5pPr>
    <a:lvl6pPr marL="2286000" algn="l" defTabSz="914400" rtl="0" eaLnBrk="1" latinLnBrk="0" hangingPunct="1">
      <a:defRPr sz="2400" kern="1200">
        <a:solidFill>
          <a:schemeClr val="tx1"/>
        </a:solidFill>
        <a:latin typeface="TheSans B5 Plain"/>
        <a:ea typeface="+mn-ea"/>
        <a:cs typeface="Arial" pitchFamily="34" charset="0"/>
      </a:defRPr>
    </a:lvl6pPr>
    <a:lvl7pPr marL="2743200" algn="l" defTabSz="914400" rtl="0" eaLnBrk="1" latinLnBrk="0" hangingPunct="1">
      <a:defRPr sz="2400" kern="1200">
        <a:solidFill>
          <a:schemeClr val="tx1"/>
        </a:solidFill>
        <a:latin typeface="TheSans B5 Plain"/>
        <a:ea typeface="+mn-ea"/>
        <a:cs typeface="Arial" pitchFamily="34" charset="0"/>
      </a:defRPr>
    </a:lvl7pPr>
    <a:lvl8pPr marL="3200400" algn="l" defTabSz="914400" rtl="0" eaLnBrk="1" latinLnBrk="0" hangingPunct="1">
      <a:defRPr sz="2400" kern="1200">
        <a:solidFill>
          <a:schemeClr val="tx1"/>
        </a:solidFill>
        <a:latin typeface="TheSans B5 Plain"/>
        <a:ea typeface="+mn-ea"/>
        <a:cs typeface="Arial" pitchFamily="34" charset="0"/>
      </a:defRPr>
    </a:lvl8pPr>
    <a:lvl9pPr marL="3657600" algn="l" defTabSz="914400" rtl="0" eaLnBrk="1" latinLnBrk="0" hangingPunct="1">
      <a:defRPr sz="2400" kern="1200">
        <a:solidFill>
          <a:schemeClr val="tx1"/>
        </a:solidFill>
        <a:latin typeface="TheSans B5 Plain"/>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0465A6"/>
    <a:srgbClr val="292A2D"/>
    <a:srgbClr val="F4F4F4"/>
    <a:srgbClr val="38393D"/>
    <a:srgbClr val="5A5B62"/>
    <a:srgbClr val="99CC00"/>
    <a:srgbClr val="BFBFB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64469" autoAdjust="0"/>
  </p:normalViewPr>
  <p:slideViewPr>
    <p:cSldViewPr>
      <p:cViewPr varScale="1">
        <p:scale>
          <a:sx n="69" d="100"/>
          <a:sy n="69" d="100"/>
        </p:scale>
        <p:origin x="-1194" y="-10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74" d="100"/>
          <a:sy n="74" d="100"/>
        </p:scale>
        <p:origin x="-2142" y="-90"/>
      </p:cViewPr>
      <p:guideLst>
        <p:guide orient="horz" pos="3224"/>
        <p:guide pos="2236"/>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6" name="Rectangle 4"/>
          <p:cNvSpPr>
            <a:spLocks noGrp="1" noChangeArrowheads="1"/>
          </p:cNvSpPr>
          <p:nvPr>
            <p:ph type="ftr" sz="quarter" idx="2"/>
          </p:nvPr>
        </p:nvSpPr>
        <p:spPr bwMode="auto">
          <a:xfrm>
            <a:off x="0" y="9723438"/>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eaLnBrk="0" hangingPunct="0">
              <a:defRPr sz="1100">
                <a:latin typeface="TheSans B5 Plain" pitchFamily="34" charset="0"/>
                <a:cs typeface="+mn-cs"/>
              </a:defRPr>
            </a:lvl1pPr>
          </a:lstStyle>
          <a:p>
            <a:pPr>
              <a:defRPr/>
            </a:pPr>
            <a:r>
              <a:rPr lang="en-US"/>
              <a:t>COMP319</a:t>
            </a:r>
          </a:p>
        </p:txBody>
      </p:sp>
      <p:sp>
        <p:nvSpPr>
          <p:cNvPr id="8197" name="Rectangle 5"/>
          <p:cNvSpPr>
            <a:spLocks noGrp="1" noChangeArrowheads="1"/>
          </p:cNvSpPr>
          <p:nvPr>
            <p:ph type="sldNum" sz="quarter" idx="3"/>
          </p:nvPr>
        </p:nvSpPr>
        <p:spPr bwMode="auto">
          <a:xfrm>
            <a:off x="4022725" y="9723438"/>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lgn="r" eaLnBrk="0" hangingPunct="0">
              <a:defRPr sz="1100">
                <a:latin typeface="TheSans B5 Plain" pitchFamily="34" charset="0"/>
                <a:cs typeface="+mn-cs"/>
              </a:defRPr>
            </a:lvl1pPr>
          </a:lstStyle>
          <a:p>
            <a:pPr>
              <a:defRPr/>
            </a:pPr>
            <a:fld id="{EB5A6968-68C4-4AF9-893A-C1B9CEA2F171}" type="slidenum">
              <a:rPr lang="en-US"/>
              <a:pPr>
                <a:defRPr/>
              </a:pPr>
              <a:t>‹#›</a:t>
            </a:fld>
            <a:endParaRPr lang="en-US" dirty="0"/>
          </a:p>
        </p:txBody>
      </p:sp>
    </p:spTree>
    <p:extLst>
      <p:ext uri="{BB962C8B-B14F-4D97-AF65-F5344CB8AC3E}">
        <p14:creationId xmlns:p14="http://schemas.microsoft.com/office/powerpoint/2010/main" val="3079319228"/>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eaLnBrk="0" hangingPunct="0">
              <a:defRPr sz="1300">
                <a:latin typeface="Times" pitchFamily="18" charset="0"/>
                <a:cs typeface="+mn-cs"/>
              </a:defRPr>
            </a:lvl1pPr>
          </a:lstStyle>
          <a:p>
            <a:pPr>
              <a:defRPr/>
            </a:pPr>
            <a:endParaRPr lang="en-US"/>
          </a:p>
        </p:txBody>
      </p:sp>
      <p:sp>
        <p:nvSpPr>
          <p:cNvPr id="6147" name="Rectangle 3"/>
          <p:cNvSpPr>
            <a:spLocks noGrp="1" noChangeArrowheads="1"/>
          </p:cNvSpPr>
          <p:nvPr>
            <p:ph type="dt" idx="1"/>
          </p:nvPr>
        </p:nvSpPr>
        <p:spPr bwMode="auto">
          <a:xfrm>
            <a:off x="4022725"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lgn="r" eaLnBrk="0" hangingPunct="0">
              <a:defRPr sz="1300">
                <a:latin typeface="Times" pitchFamily="18" charset="0"/>
                <a:cs typeface="+mn-cs"/>
              </a:defRPr>
            </a:lvl1pPr>
          </a:lstStyle>
          <a:p>
            <a:pPr>
              <a:defRPr/>
            </a:pPr>
            <a:endParaRPr lang="en-US"/>
          </a:p>
        </p:txBody>
      </p:sp>
      <p:sp>
        <p:nvSpPr>
          <p:cNvPr id="53252" name="Rectangle 4"/>
          <p:cNvSpPr>
            <a:spLocks noGrp="1" noRot="1" noChangeAspect="1" noChangeArrowheads="1" noTextEdit="1"/>
          </p:cNvSpPr>
          <p:nvPr>
            <p:ph type="sldImg" idx="2"/>
          </p:nvPr>
        </p:nvSpPr>
        <p:spPr bwMode="auto">
          <a:xfrm>
            <a:off x="992188" y="768350"/>
            <a:ext cx="5114925" cy="383698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9" name="Rectangle 5"/>
          <p:cNvSpPr>
            <a:spLocks noGrp="1" noChangeArrowheads="1"/>
          </p:cNvSpPr>
          <p:nvPr>
            <p:ph type="body" sz="quarter" idx="3"/>
          </p:nvPr>
        </p:nvSpPr>
        <p:spPr bwMode="auto">
          <a:xfrm>
            <a:off x="946150" y="4860925"/>
            <a:ext cx="5207000" cy="4605338"/>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150" name="Rectangle 6"/>
          <p:cNvSpPr>
            <a:spLocks noGrp="1" noChangeArrowheads="1"/>
          </p:cNvSpPr>
          <p:nvPr>
            <p:ph type="ftr" sz="quarter" idx="4"/>
          </p:nvPr>
        </p:nvSpPr>
        <p:spPr bwMode="auto">
          <a:xfrm>
            <a:off x="0" y="9723438"/>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eaLnBrk="0" hangingPunct="0">
              <a:defRPr sz="1300">
                <a:latin typeface="Times" pitchFamily="18" charset="0"/>
                <a:cs typeface="+mn-cs"/>
              </a:defRPr>
            </a:lvl1pPr>
          </a:lstStyle>
          <a:p>
            <a:pPr>
              <a:defRPr/>
            </a:pPr>
            <a:r>
              <a:rPr lang="en-US"/>
              <a:t>COMP319</a:t>
            </a:r>
          </a:p>
        </p:txBody>
      </p:sp>
      <p:sp>
        <p:nvSpPr>
          <p:cNvPr id="6151" name="Rectangle 7"/>
          <p:cNvSpPr>
            <a:spLocks noGrp="1" noChangeArrowheads="1"/>
          </p:cNvSpPr>
          <p:nvPr>
            <p:ph type="sldNum" sz="quarter" idx="5"/>
          </p:nvPr>
        </p:nvSpPr>
        <p:spPr bwMode="auto">
          <a:xfrm>
            <a:off x="4022725" y="9723438"/>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lgn="r" eaLnBrk="0" hangingPunct="0">
              <a:defRPr sz="1300">
                <a:latin typeface="Times" pitchFamily="18" charset="0"/>
                <a:cs typeface="+mn-cs"/>
              </a:defRPr>
            </a:lvl1pPr>
          </a:lstStyle>
          <a:p>
            <a:pPr>
              <a:defRPr/>
            </a:pPr>
            <a:fld id="{0B30BC37-30A7-4A5B-A68B-15F8641ED923}" type="slidenum">
              <a:rPr lang="en-US"/>
              <a:pPr>
                <a:defRPr/>
              </a:pPr>
              <a:t>‹#›</a:t>
            </a:fld>
            <a:endParaRPr lang="en-US" dirty="0"/>
          </a:p>
        </p:txBody>
      </p:sp>
    </p:spTree>
    <p:extLst>
      <p:ext uri="{BB962C8B-B14F-4D97-AF65-F5344CB8AC3E}">
        <p14:creationId xmlns:p14="http://schemas.microsoft.com/office/powerpoint/2010/main" val="1540135784"/>
      </p:ext>
    </p:extLst>
  </p:cSld>
  <p:clrMap bg1="lt1" tx1="dk1" bg2="lt2" tx2="dk2" accent1="accent1" accent2="accent2" accent3="accent3" accent4="accent4" accent5="accent5" accent6="accent6" hlink="hlink" folHlink="folHlink"/>
  <p:hf hdr="0" dt="0"/>
  <p:notesStyle>
    <a:lvl1pPr algn="l" rtl="0" eaLnBrk="0" fontAlgn="base" hangingPunct="0">
      <a:spcBef>
        <a:spcPct val="30000"/>
      </a:spcBef>
      <a:spcAft>
        <a:spcPct val="0"/>
      </a:spcAft>
      <a:defRPr sz="1200" kern="1200">
        <a:solidFill>
          <a:schemeClr val="tx1"/>
        </a:solidFill>
        <a:latin typeface="Times"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ln/>
        </p:spPr>
      </p:sp>
      <p:sp>
        <p:nvSpPr>
          <p:cNvPr id="542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smtClean="0"/>
          </a:p>
          <a:p>
            <a:endParaRPr lang="en-GB" altLang="en-US" smtClean="0"/>
          </a:p>
        </p:txBody>
      </p:sp>
      <p:sp>
        <p:nvSpPr>
          <p:cNvPr id="23556" name="Footer Placeholder 3"/>
          <p:cNvSpPr>
            <a:spLocks noGrp="1"/>
          </p:cNvSpPr>
          <p:nvPr>
            <p:ph type="ftr" sz="quarter" idx="4"/>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300" dirty="0">
                <a:latin typeface="Times" pitchFamily="18" charset="0"/>
              </a:rPr>
              <a:t>COMP319</a:t>
            </a:r>
          </a:p>
        </p:txBody>
      </p:sp>
      <p:sp>
        <p:nvSpPr>
          <p:cNvPr id="23557" name="Slide Number Placeholder 4"/>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fld id="{2EAA1F79-FF48-4EC5-B099-8BF6484547FA}" type="slidenum">
              <a:rPr lang="en-US" sz="1300" smtClean="0">
                <a:latin typeface="Times" pitchFamily="18" charset="0"/>
              </a:rPr>
              <a:pPr>
                <a:defRPr/>
              </a:pPr>
              <a:t>1</a:t>
            </a:fld>
            <a:endParaRPr lang="en-US" sz="1300" dirty="0" smtClean="0">
              <a:latin typeface="Times" pitchFamily="18"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ln/>
        </p:spPr>
      </p:sp>
      <p:sp>
        <p:nvSpPr>
          <p:cNvPr id="634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smtClean="0"/>
              <a:t>These operators have two purposes… </a:t>
            </a:r>
          </a:p>
          <a:p>
            <a:r>
              <a:rPr lang="en-GB" altLang="en-US" smtClean="0"/>
              <a:t>They return true if the data is available, they expose the data from the calling context, so it can them be used in the advice block.</a:t>
            </a:r>
          </a:p>
        </p:txBody>
      </p:sp>
      <p:sp>
        <p:nvSpPr>
          <p:cNvPr id="4" name="Footer Placeholder 3"/>
          <p:cNvSpPr>
            <a:spLocks noGrp="1"/>
          </p:cNvSpPr>
          <p:nvPr>
            <p:ph type="ftr" sz="quarter" idx="4"/>
          </p:nvPr>
        </p:nvSpPr>
        <p:spPr/>
        <p:txBody>
          <a:bodyPr/>
          <a:lstStyle/>
          <a:p>
            <a:pPr>
              <a:defRPr/>
            </a:pPr>
            <a:r>
              <a:rPr lang="en-US" smtClean="0"/>
              <a:t>COMP319</a:t>
            </a:r>
            <a:endParaRPr lang="en-US"/>
          </a:p>
        </p:txBody>
      </p:sp>
      <p:sp>
        <p:nvSpPr>
          <p:cNvPr id="5" name="Slide Number Placeholder 4"/>
          <p:cNvSpPr>
            <a:spLocks noGrp="1"/>
          </p:cNvSpPr>
          <p:nvPr>
            <p:ph type="sldNum" sz="quarter" idx="5"/>
          </p:nvPr>
        </p:nvSpPr>
        <p:spPr/>
        <p:txBody>
          <a:bodyPr/>
          <a:lstStyle/>
          <a:p>
            <a:pPr>
              <a:defRPr/>
            </a:pPr>
            <a:fld id="{6F9CB89E-7C35-48F8-9CE4-32CCF7A21B53}" type="slidenum">
              <a:rPr lang="en-US" smtClean="0"/>
              <a:pPr>
                <a:defRPr/>
              </a:pPr>
              <a:t>28</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a:ln/>
        </p:spPr>
      </p:sp>
      <p:sp>
        <p:nvSpPr>
          <p:cNvPr id="645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smtClean="0"/>
          </a:p>
        </p:txBody>
      </p:sp>
      <p:sp>
        <p:nvSpPr>
          <p:cNvPr id="4" name="Footer Placeholder 3"/>
          <p:cNvSpPr>
            <a:spLocks noGrp="1"/>
          </p:cNvSpPr>
          <p:nvPr>
            <p:ph type="ftr" sz="quarter" idx="4"/>
          </p:nvPr>
        </p:nvSpPr>
        <p:spPr/>
        <p:txBody>
          <a:bodyPr/>
          <a:lstStyle/>
          <a:p>
            <a:pPr>
              <a:defRPr/>
            </a:pPr>
            <a:r>
              <a:rPr lang="en-US" smtClean="0"/>
              <a:t>COMP319</a:t>
            </a:r>
            <a:endParaRPr lang="en-US"/>
          </a:p>
        </p:txBody>
      </p:sp>
      <p:sp>
        <p:nvSpPr>
          <p:cNvPr id="5" name="Slide Number Placeholder 4"/>
          <p:cNvSpPr>
            <a:spLocks noGrp="1"/>
          </p:cNvSpPr>
          <p:nvPr>
            <p:ph type="sldNum" sz="quarter" idx="5"/>
          </p:nvPr>
        </p:nvSpPr>
        <p:spPr/>
        <p:txBody>
          <a:bodyPr/>
          <a:lstStyle/>
          <a:p>
            <a:pPr>
              <a:defRPr/>
            </a:pPr>
            <a:fld id="{87D26293-5DBA-4B49-848C-07A6B7BDC218}" type="slidenum">
              <a:rPr lang="en-US" smtClean="0"/>
              <a:pPr>
                <a:defRPr/>
              </a:pPr>
              <a:t>30</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a:ln/>
        </p:spPr>
      </p:sp>
      <p:sp>
        <p:nvSpPr>
          <p:cNvPr id="655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smtClean="0"/>
              <a:t>Example code..</a:t>
            </a:r>
          </a:p>
          <a:p>
            <a:r>
              <a:rPr lang="en-GB" altLang="en-US" smtClean="0"/>
              <a:t>package testaspect;</a:t>
            </a:r>
          </a:p>
          <a:p>
            <a:endParaRPr lang="en-GB" altLang="en-US" smtClean="0"/>
          </a:p>
          <a:p>
            <a:r>
              <a:rPr lang="en-GB" altLang="en-US" smtClean="0"/>
              <a:t>public class AspectReflectionExample {</a:t>
            </a:r>
          </a:p>
          <a:p>
            <a:r>
              <a:rPr lang="en-GB" altLang="en-US" smtClean="0"/>
              <a:t>	private String name="";</a:t>
            </a:r>
          </a:p>
          <a:p>
            <a:r>
              <a:rPr lang="en-GB" altLang="en-US" smtClean="0"/>
              <a:t>	public void goodMorning() {</a:t>
            </a:r>
          </a:p>
          <a:p>
            <a:r>
              <a:rPr lang="en-GB" altLang="en-US" smtClean="0"/>
              <a:t>		   System.out.println("Good morning "+name);</a:t>
            </a:r>
          </a:p>
          <a:p>
            <a:r>
              <a:rPr lang="en-GB" altLang="en-US" smtClean="0"/>
              <a:t>	}</a:t>
            </a:r>
          </a:p>
          <a:p>
            <a:r>
              <a:rPr lang="en-GB" altLang="en-US" smtClean="0"/>
              <a:t>	public void greet(String message) {</a:t>
            </a:r>
          </a:p>
          <a:p>
            <a:r>
              <a:rPr lang="en-GB" altLang="en-US" smtClean="0"/>
              <a:t>		   System.out.println(message+name);</a:t>
            </a:r>
          </a:p>
          <a:p>
            <a:r>
              <a:rPr lang="en-GB" altLang="en-US" smtClean="0"/>
              <a:t>	}</a:t>
            </a:r>
          </a:p>
          <a:p>
            <a:r>
              <a:rPr lang="en-GB" altLang="en-US" smtClean="0"/>
              <a:t>	public static void main(String argvs[]) {</a:t>
            </a:r>
          </a:p>
          <a:p>
            <a:r>
              <a:rPr lang="en-GB" altLang="en-US" smtClean="0"/>
              <a:t>		AspectReflectionExample instance=new AspectReflectionExample();</a:t>
            </a:r>
          </a:p>
          <a:p>
            <a:r>
              <a:rPr lang="en-GB" altLang="en-US" smtClean="0"/>
              <a:t>		instance.greet("Hello ..");</a:t>
            </a:r>
          </a:p>
          <a:p>
            <a:r>
              <a:rPr lang="en-GB" altLang="en-US" smtClean="0"/>
              <a:t>		instance.goodMorning();</a:t>
            </a:r>
          </a:p>
          <a:p>
            <a:r>
              <a:rPr lang="en-GB" altLang="en-US" smtClean="0"/>
              <a:t>		</a:t>
            </a:r>
          </a:p>
          <a:p>
            <a:r>
              <a:rPr lang="en-GB" altLang="en-US" smtClean="0"/>
              <a:t>	}</a:t>
            </a:r>
          </a:p>
          <a:p>
            <a:endParaRPr lang="en-GB" altLang="en-US" smtClean="0"/>
          </a:p>
          <a:p>
            <a:r>
              <a:rPr lang="en-GB" altLang="en-US" smtClean="0"/>
              <a:t>}</a:t>
            </a:r>
          </a:p>
          <a:p>
            <a:endParaRPr lang="en-GB" altLang="en-US" smtClean="0"/>
          </a:p>
          <a:p>
            <a:endParaRPr lang="en-GB" altLang="en-US" smtClean="0"/>
          </a:p>
          <a:p>
            <a:r>
              <a:rPr lang="en-GB" altLang="en-US" smtClean="0"/>
              <a:t>public aspect ReflectAspect {</a:t>
            </a:r>
          </a:p>
          <a:p>
            <a:r>
              <a:rPr lang="en-GB" altLang="en-US" smtClean="0"/>
              <a:t>   pointcut greetings(AspectReflectionExample example) : execution(* *.AspectReflectionExample.greet(..)) &amp;&amp; target(example);</a:t>
            </a:r>
          </a:p>
          <a:p>
            <a:r>
              <a:rPr lang="en-GB" altLang="en-US" smtClean="0"/>
              <a:t>	</a:t>
            </a:r>
          </a:p>
          <a:p>
            <a:r>
              <a:rPr lang="en-GB" altLang="en-US" smtClean="0"/>
              <a:t>before(AspectReflectionExample example) :  greetings(example) {</a:t>
            </a:r>
          </a:p>
          <a:p>
            <a:r>
              <a:rPr lang="en-GB" altLang="en-US" smtClean="0"/>
              <a:t>		System.out.println("this: " + this);</a:t>
            </a:r>
          </a:p>
          <a:p>
            <a:r>
              <a:rPr lang="en-GB" altLang="en-US" smtClean="0"/>
              <a:t>		System.out.println("thisJoinPoint.toString(): " + thisJoinPoint.toString() );</a:t>
            </a:r>
          </a:p>
          <a:p>
            <a:r>
              <a:rPr lang="en-GB" altLang="en-US" smtClean="0"/>
              <a:t>		System.out.println("thisJoinPoint.getKind(): " + thisJoinPoint.getKind() );</a:t>
            </a:r>
          </a:p>
          <a:p>
            <a:r>
              <a:rPr lang="en-GB" altLang="en-US" smtClean="0"/>
              <a:t>		System.out.println("thisJoinPoint.toLongString(): " + thisJoinPoint.toLongString() );</a:t>
            </a:r>
          </a:p>
          <a:p>
            <a:r>
              <a:rPr lang="en-GB" altLang="en-US" smtClean="0"/>
              <a:t>		System.out.println("thisJoinPoint.toShortString(): " + thisJoinPoint.toShortString() );</a:t>
            </a:r>
          </a:p>
          <a:p>
            <a:r>
              <a:rPr lang="en-GB" altLang="en-US" smtClean="0"/>
              <a:t>		System.out.println("thisJoinPoint.getClass(): " + thisJoinPoint.getClass() );</a:t>
            </a:r>
          </a:p>
          <a:p>
            <a:r>
              <a:rPr lang="en-GB" altLang="en-US" smtClean="0"/>
              <a:t>		System.out.println("thisJoinPoint.getSignature(): " + thisJoinPoint.getSignature() );</a:t>
            </a:r>
          </a:p>
          <a:p>
            <a:r>
              <a:rPr lang="en-GB" altLang="en-US" smtClean="0"/>
              <a:t>		System.out.println("thisJoinPoint.getSourceLocation(): " + 				 			thisJoinPoint.getSourceLocation() );</a:t>
            </a:r>
          </a:p>
          <a:p>
            <a:r>
              <a:rPr lang="en-GB" altLang="en-US" smtClean="0"/>
              <a:t>		System.out.println("thisJoinPoint.getTarget(): " + thisJoinPoint.getTarget() );</a:t>
            </a:r>
          </a:p>
          <a:p>
            <a:r>
              <a:rPr lang="en-GB" altLang="en-US" smtClean="0"/>
              <a:t>		System.out.println("thisJoinPoint.getThis(): " + thisJoinPoint.getThis() );</a:t>
            </a:r>
          </a:p>
          <a:p>
            <a:r>
              <a:rPr lang="en-GB" altLang="en-US" smtClean="0"/>
              <a:t>	}</a:t>
            </a:r>
          </a:p>
          <a:p>
            <a:endParaRPr lang="en-GB" altLang="en-US" smtClean="0"/>
          </a:p>
          <a:p>
            <a:r>
              <a:rPr lang="en-GB" altLang="en-US" smtClean="0"/>
              <a:t>}</a:t>
            </a:r>
          </a:p>
          <a:p>
            <a:endParaRPr lang="en-GB" altLang="en-US" smtClean="0"/>
          </a:p>
          <a:p>
            <a:endParaRPr lang="en-GB" altLang="en-US" smtClean="0"/>
          </a:p>
        </p:txBody>
      </p:sp>
      <p:sp>
        <p:nvSpPr>
          <p:cNvPr id="4" name="Footer Placeholder 3"/>
          <p:cNvSpPr>
            <a:spLocks noGrp="1"/>
          </p:cNvSpPr>
          <p:nvPr>
            <p:ph type="ftr" sz="quarter" idx="4"/>
          </p:nvPr>
        </p:nvSpPr>
        <p:spPr/>
        <p:txBody>
          <a:bodyPr/>
          <a:lstStyle/>
          <a:p>
            <a:pPr>
              <a:defRPr/>
            </a:pPr>
            <a:r>
              <a:rPr lang="en-US" smtClean="0"/>
              <a:t>COMP319</a:t>
            </a:r>
            <a:endParaRPr lang="en-US"/>
          </a:p>
        </p:txBody>
      </p:sp>
      <p:sp>
        <p:nvSpPr>
          <p:cNvPr id="5" name="Slide Number Placeholder 4"/>
          <p:cNvSpPr>
            <a:spLocks noGrp="1"/>
          </p:cNvSpPr>
          <p:nvPr>
            <p:ph type="sldNum" sz="quarter" idx="5"/>
          </p:nvPr>
        </p:nvSpPr>
        <p:spPr/>
        <p:txBody>
          <a:bodyPr/>
          <a:lstStyle/>
          <a:p>
            <a:pPr>
              <a:defRPr/>
            </a:pPr>
            <a:fld id="{5A3779C2-783C-4F06-9E1E-507CE47D09AC}" type="slidenum">
              <a:rPr lang="en-US" smtClean="0"/>
              <a:pPr>
                <a:defRPr/>
              </a:pPr>
              <a:t>33</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smtClean="0"/>
              <a:t>There is functionality for logging, security checking, exception handling and other (generally non-functional) requirements scattered throughout the programs code. In practise this makes this parts of the code messy, complex, difficult to read and hard work to change. </a:t>
            </a:r>
          </a:p>
        </p:txBody>
      </p:sp>
      <p:sp>
        <p:nvSpPr>
          <p:cNvPr id="4" name="Footer Placeholder 3"/>
          <p:cNvSpPr>
            <a:spLocks noGrp="1"/>
          </p:cNvSpPr>
          <p:nvPr>
            <p:ph type="ftr" sz="quarter" idx="4"/>
          </p:nvPr>
        </p:nvSpPr>
        <p:spPr/>
        <p:txBody>
          <a:bodyPr/>
          <a:lstStyle/>
          <a:p>
            <a:pPr>
              <a:defRPr/>
            </a:pPr>
            <a:r>
              <a:rPr lang="en-US" smtClean="0"/>
              <a:t>COMP319</a:t>
            </a:r>
            <a:endParaRPr lang="en-US"/>
          </a:p>
        </p:txBody>
      </p:sp>
      <p:sp>
        <p:nvSpPr>
          <p:cNvPr id="5" name="Slide Number Placeholder 4"/>
          <p:cNvSpPr>
            <a:spLocks noGrp="1"/>
          </p:cNvSpPr>
          <p:nvPr>
            <p:ph type="sldNum" sz="quarter" idx="5"/>
          </p:nvPr>
        </p:nvSpPr>
        <p:spPr/>
        <p:txBody>
          <a:bodyPr/>
          <a:lstStyle/>
          <a:p>
            <a:pPr>
              <a:defRPr/>
            </a:pPr>
            <a:fld id="{80437EEB-BCF8-476F-96B0-89C82CBE00D6}" type="slidenum">
              <a:rPr lang="en-US" smtClean="0"/>
              <a:pPr>
                <a:defRPr/>
              </a:pPr>
              <a:t>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563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smtClean="0"/>
              <a:t>"Scattering" is when similar code is distributed throughout many program modules. This differs from a component being used by many other components since it involves the risk of misuse at each point and of inconsistencies across all points. Changes to the implementation may require finding and editing all affected code.</a:t>
            </a:r>
          </a:p>
          <a:p>
            <a:r>
              <a:rPr lang="en-GB" altLang="en-US" smtClean="0"/>
              <a:t>"Tangling" is when two or more concerns are implemented in the same body of code or component, making it more difficult to understand. Changes to one implementation may cause unintended changes to other tangled concerns.</a:t>
            </a:r>
          </a:p>
          <a:p>
            <a:r>
              <a:rPr lang="en-GB" altLang="en-US" smtClean="0"/>
              <a:t>"Crosscutting" is how to characterize a concern than spans multiple units of OO modularity - classes and objects. Crosscutting concerns resist modularization using normal OO constructs, but aspect-oriented programs can modularize crosscutting concerns.</a:t>
            </a:r>
          </a:p>
          <a:p>
            <a:r>
              <a:rPr lang="en-GB" altLang="en-US" smtClean="0"/>
              <a:t>[ECLIPES ASPECTJ]</a:t>
            </a:r>
          </a:p>
        </p:txBody>
      </p:sp>
      <p:sp>
        <p:nvSpPr>
          <p:cNvPr id="4" name="Footer Placeholder 3"/>
          <p:cNvSpPr>
            <a:spLocks noGrp="1"/>
          </p:cNvSpPr>
          <p:nvPr>
            <p:ph type="ftr" sz="quarter" idx="4"/>
          </p:nvPr>
        </p:nvSpPr>
        <p:spPr/>
        <p:txBody>
          <a:bodyPr/>
          <a:lstStyle/>
          <a:p>
            <a:pPr>
              <a:defRPr/>
            </a:pPr>
            <a:r>
              <a:rPr lang="en-US" dirty="0" smtClean="0"/>
              <a:t>COMP319</a:t>
            </a:r>
            <a:endParaRPr lang="en-US" dirty="0"/>
          </a:p>
        </p:txBody>
      </p:sp>
      <p:sp>
        <p:nvSpPr>
          <p:cNvPr id="5" name="Slide Number Placeholder 4"/>
          <p:cNvSpPr>
            <a:spLocks noGrp="1"/>
          </p:cNvSpPr>
          <p:nvPr>
            <p:ph type="sldNum" sz="quarter" idx="5"/>
          </p:nvPr>
        </p:nvSpPr>
        <p:spPr/>
        <p:txBody>
          <a:bodyPr/>
          <a:lstStyle/>
          <a:p>
            <a:pPr>
              <a:defRPr/>
            </a:pPr>
            <a:fld id="{3196A67B-EB4F-49CC-9189-59648E89B4E4}" type="slidenum">
              <a:rPr lang="en-US" smtClean="0"/>
              <a:pPr>
                <a:defRPr/>
              </a:pPr>
              <a:t>4</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smtClean="0"/>
              <a:t>Join points are well-defined points in the execution of a program. Not every execution point is a join point: only those points that can be used in a disciplined and principled manner are. So, in AspectJ, the execution of a method call is a join point, but "the execution of the expression at line 37 in file Foo.java" is not.</a:t>
            </a:r>
          </a:p>
          <a:p>
            <a:endParaRPr lang="en-GB" altLang="en-US" smtClean="0"/>
          </a:p>
          <a:p>
            <a:r>
              <a:rPr lang="en-GB" altLang="en-US" smtClean="0"/>
              <a:t>The rationale for restricting join points is similar to the rationale for restricting access to memory (pointers) or restricting control flow expressions (goto) in Java: programs are easier to understand, maintain and extend without the full power of the feature.</a:t>
            </a:r>
          </a:p>
          <a:p>
            <a:endParaRPr lang="en-GB" altLang="en-US" smtClean="0"/>
          </a:p>
        </p:txBody>
      </p:sp>
      <p:sp>
        <p:nvSpPr>
          <p:cNvPr id="4" name="Footer Placeholder 3"/>
          <p:cNvSpPr>
            <a:spLocks noGrp="1"/>
          </p:cNvSpPr>
          <p:nvPr>
            <p:ph type="ftr" sz="quarter" idx="4"/>
          </p:nvPr>
        </p:nvSpPr>
        <p:spPr/>
        <p:txBody>
          <a:bodyPr/>
          <a:lstStyle/>
          <a:p>
            <a:pPr>
              <a:defRPr/>
            </a:pPr>
            <a:r>
              <a:rPr lang="en-US" smtClean="0"/>
              <a:t>COMP319</a:t>
            </a:r>
            <a:endParaRPr lang="en-US"/>
          </a:p>
        </p:txBody>
      </p:sp>
      <p:sp>
        <p:nvSpPr>
          <p:cNvPr id="5" name="Slide Number Placeholder 4"/>
          <p:cNvSpPr>
            <a:spLocks noGrp="1"/>
          </p:cNvSpPr>
          <p:nvPr>
            <p:ph type="sldNum" sz="quarter" idx="5"/>
          </p:nvPr>
        </p:nvSpPr>
        <p:spPr/>
        <p:txBody>
          <a:bodyPr/>
          <a:lstStyle/>
          <a:p>
            <a:pPr>
              <a:defRPr/>
            </a:pPr>
            <a:fld id="{DBD5DD5C-37D1-4012-A9BF-6AE52FD112EF}" type="slidenum">
              <a:rPr lang="en-US" smtClean="0"/>
              <a:pPr>
                <a:defRPr/>
              </a:pPr>
              <a:t>6</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ln/>
        </p:spPr>
      </p:sp>
      <p:sp>
        <p:nvSpPr>
          <p:cNvPr id="583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smtClean="0"/>
          </a:p>
        </p:txBody>
      </p:sp>
      <p:sp>
        <p:nvSpPr>
          <p:cNvPr id="4" name="Footer Placeholder 3"/>
          <p:cNvSpPr>
            <a:spLocks noGrp="1"/>
          </p:cNvSpPr>
          <p:nvPr>
            <p:ph type="ftr" sz="quarter" idx="4"/>
          </p:nvPr>
        </p:nvSpPr>
        <p:spPr/>
        <p:txBody>
          <a:bodyPr/>
          <a:lstStyle/>
          <a:p>
            <a:pPr>
              <a:defRPr/>
            </a:pPr>
            <a:r>
              <a:rPr lang="en-US" smtClean="0"/>
              <a:t>COMP319</a:t>
            </a:r>
            <a:endParaRPr lang="en-US"/>
          </a:p>
        </p:txBody>
      </p:sp>
      <p:sp>
        <p:nvSpPr>
          <p:cNvPr id="5" name="Slide Number Placeholder 4"/>
          <p:cNvSpPr>
            <a:spLocks noGrp="1"/>
          </p:cNvSpPr>
          <p:nvPr>
            <p:ph type="sldNum" sz="quarter" idx="5"/>
          </p:nvPr>
        </p:nvSpPr>
        <p:spPr/>
        <p:txBody>
          <a:bodyPr/>
          <a:lstStyle/>
          <a:p>
            <a:pPr>
              <a:defRPr/>
            </a:pPr>
            <a:fld id="{40A16518-7DE0-4A45-9F0E-882766723840}" type="slidenum">
              <a:rPr lang="en-US" smtClean="0"/>
              <a:pPr>
                <a:defRPr/>
              </a:pPr>
              <a:t>8</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smtClean="0"/>
              <a:t>AspectJ </a:t>
            </a:r>
          </a:p>
        </p:txBody>
      </p:sp>
      <p:sp>
        <p:nvSpPr>
          <p:cNvPr id="4" name="Footer Placeholder 3"/>
          <p:cNvSpPr>
            <a:spLocks noGrp="1"/>
          </p:cNvSpPr>
          <p:nvPr>
            <p:ph type="ftr" sz="quarter" idx="4"/>
          </p:nvPr>
        </p:nvSpPr>
        <p:spPr/>
        <p:txBody>
          <a:bodyPr/>
          <a:lstStyle/>
          <a:p>
            <a:pPr>
              <a:defRPr/>
            </a:pPr>
            <a:r>
              <a:rPr lang="en-US" smtClean="0"/>
              <a:t>COMP319</a:t>
            </a:r>
            <a:endParaRPr lang="en-US"/>
          </a:p>
        </p:txBody>
      </p:sp>
      <p:sp>
        <p:nvSpPr>
          <p:cNvPr id="5" name="Slide Number Placeholder 4"/>
          <p:cNvSpPr>
            <a:spLocks noGrp="1"/>
          </p:cNvSpPr>
          <p:nvPr>
            <p:ph type="sldNum" sz="quarter" idx="5"/>
          </p:nvPr>
        </p:nvSpPr>
        <p:spPr/>
        <p:txBody>
          <a:bodyPr/>
          <a:lstStyle/>
          <a:p>
            <a:pPr>
              <a:defRPr/>
            </a:pPr>
            <a:fld id="{07AFAF9B-9316-4C03-BB47-8F6839C501A2}" type="slidenum">
              <a:rPr lang="en-US" smtClean="0"/>
              <a:pPr>
                <a:defRPr/>
              </a:pPr>
              <a:t>9</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smtClean="0"/>
          </a:p>
        </p:txBody>
      </p:sp>
      <p:sp>
        <p:nvSpPr>
          <p:cNvPr id="4" name="Footer Placeholder 3"/>
          <p:cNvSpPr>
            <a:spLocks noGrp="1"/>
          </p:cNvSpPr>
          <p:nvPr>
            <p:ph type="ftr" sz="quarter" idx="4"/>
          </p:nvPr>
        </p:nvSpPr>
        <p:spPr/>
        <p:txBody>
          <a:bodyPr/>
          <a:lstStyle/>
          <a:p>
            <a:pPr>
              <a:defRPr/>
            </a:pPr>
            <a:r>
              <a:rPr lang="en-US" smtClean="0"/>
              <a:t>COMP319</a:t>
            </a:r>
            <a:endParaRPr lang="en-US"/>
          </a:p>
        </p:txBody>
      </p:sp>
      <p:sp>
        <p:nvSpPr>
          <p:cNvPr id="5" name="Slide Number Placeholder 4"/>
          <p:cNvSpPr>
            <a:spLocks noGrp="1"/>
          </p:cNvSpPr>
          <p:nvPr>
            <p:ph type="sldNum" sz="quarter" idx="5"/>
          </p:nvPr>
        </p:nvSpPr>
        <p:spPr/>
        <p:txBody>
          <a:bodyPr/>
          <a:lstStyle/>
          <a:p>
            <a:pPr>
              <a:defRPr/>
            </a:pPr>
            <a:fld id="{3BE2D20D-BEB1-4F3F-BE2B-F9B9F3924DE0}" type="slidenum">
              <a:rPr lang="en-US" smtClean="0"/>
              <a:pPr>
                <a:defRPr/>
              </a:pPr>
              <a:t>13</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614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smtClean="0"/>
              <a:t>Around is of particular interest here, the join point is not executed, the Advice can then decide to execute the join point using proceed.</a:t>
            </a:r>
          </a:p>
          <a:p>
            <a:endParaRPr lang="en-GB" altLang="en-US" smtClean="0"/>
          </a:p>
        </p:txBody>
      </p:sp>
      <p:sp>
        <p:nvSpPr>
          <p:cNvPr id="4" name="Footer Placeholder 3"/>
          <p:cNvSpPr>
            <a:spLocks noGrp="1"/>
          </p:cNvSpPr>
          <p:nvPr>
            <p:ph type="ftr" sz="quarter" idx="4"/>
          </p:nvPr>
        </p:nvSpPr>
        <p:spPr/>
        <p:txBody>
          <a:bodyPr/>
          <a:lstStyle/>
          <a:p>
            <a:pPr>
              <a:defRPr/>
            </a:pPr>
            <a:r>
              <a:rPr lang="en-US" smtClean="0"/>
              <a:t>COMP319</a:t>
            </a:r>
            <a:endParaRPr lang="en-US"/>
          </a:p>
        </p:txBody>
      </p:sp>
      <p:sp>
        <p:nvSpPr>
          <p:cNvPr id="5" name="Slide Number Placeholder 4"/>
          <p:cNvSpPr>
            <a:spLocks noGrp="1"/>
          </p:cNvSpPr>
          <p:nvPr>
            <p:ph type="sldNum" sz="quarter" idx="5"/>
          </p:nvPr>
        </p:nvSpPr>
        <p:spPr/>
        <p:txBody>
          <a:bodyPr/>
          <a:lstStyle/>
          <a:p>
            <a:pPr>
              <a:defRPr/>
            </a:pPr>
            <a:fld id="{BC964B56-69C4-4062-9AB2-D1528B1B8326}" type="slidenum">
              <a:rPr lang="en-US" smtClean="0"/>
              <a:pPr>
                <a:defRPr/>
              </a:pPr>
              <a:t>21</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a:ln/>
        </p:spPr>
      </p:sp>
      <p:sp>
        <p:nvSpPr>
          <p:cNvPr id="624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smtClean="0"/>
              <a:t>These can added to the definition of the join point to help defining it.</a:t>
            </a:r>
          </a:p>
          <a:p>
            <a:r>
              <a:rPr lang="en-GB" altLang="en-US" smtClean="0"/>
              <a:t>So for example, we could look to calls to a certain method, but only ones that are being executed within a certain classes</a:t>
            </a:r>
          </a:p>
          <a:p>
            <a:r>
              <a:rPr lang="en-GB" altLang="en-US" smtClean="0"/>
              <a:t>code.</a:t>
            </a:r>
          </a:p>
        </p:txBody>
      </p:sp>
      <p:sp>
        <p:nvSpPr>
          <p:cNvPr id="4" name="Footer Placeholder 3"/>
          <p:cNvSpPr>
            <a:spLocks noGrp="1"/>
          </p:cNvSpPr>
          <p:nvPr>
            <p:ph type="ftr" sz="quarter" idx="4"/>
          </p:nvPr>
        </p:nvSpPr>
        <p:spPr/>
        <p:txBody>
          <a:bodyPr/>
          <a:lstStyle/>
          <a:p>
            <a:pPr>
              <a:defRPr/>
            </a:pPr>
            <a:r>
              <a:rPr lang="en-US" smtClean="0"/>
              <a:t>COMP319</a:t>
            </a:r>
            <a:endParaRPr lang="en-US"/>
          </a:p>
        </p:txBody>
      </p:sp>
      <p:sp>
        <p:nvSpPr>
          <p:cNvPr id="5" name="Slide Number Placeholder 4"/>
          <p:cNvSpPr>
            <a:spLocks noGrp="1"/>
          </p:cNvSpPr>
          <p:nvPr>
            <p:ph type="sldNum" sz="quarter" idx="5"/>
          </p:nvPr>
        </p:nvSpPr>
        <p:spPr/>
        <p:txBody>
          <a:bodyPr/>
          <a:lstStyle/>
          <a:p>
            <a:pPr>
              <a:defRPr/>
            </a:pPr>
            <a:fld id="{03CDDE5F-31B7-4B6F-AF04-53C4A7414026}" type="slidenum">
              <a:rPr lang="en-US" smtClean="0"/>
              <a:pPr>
                <a:defRPr/>
              </a:pPr>
              <a:t>27</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819973566"/>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a:t>© University of Liverpool</a:t>
            </a:r>
          </a:p>
        </p:txBody>
      </p:sp>
      <p:sp>
        <p:nvSpPr>
          <p:cNvPr id="6" name="Rectangle 5"/>
          <p:cNvSpPr>
            <a:spLocks noGrp="1" noChangeArrowheads="1"/>
          </p:cNvSpPr>
          <p:nvPr>
            <p:ph type="ftr" sz="quarter" idx="11"/>
          </p:nvPr>
        </p:nvSpPr>
        <p:spPr>
          <a:ln/>
        </p:spPr>
        <p:txBody>
          <a:bodyPr/>
          <a:lstStyle>
            <a:lvl1pPr>
              <a:defRPr/>
            </a:lvl1pPr>
          </a:lstStyle>
          <a:p>
            <a:pPr>
              <a:defRPr/>
            </a:pPr>
            <a:r>
              <a:rPr lang="en-IE"/>
              <a:t>COMP319</a:t>
            </a: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r>
              <a:rPr lang="en-US"/>
              <a:t>slide  </a:t>
            </a:r>
            <a:fld id="{E48285A6-D8F6-4A10-83A6-A0A278B06F3A}" type="slidenum">
              <a:rPr lang="en-US"/>
              <a:pPr>
                <a:defRPr/>
              </a:pPr>
              <a:t>‹#›</a:t>
            </a:fld>
            <a:endParaRPr lang="en-US"/>
          </a:p>
        </p:txBody>
      </p:sp>
    </p:spTree>
    <p:extLst>
      <p:ext uri="{BB962C8B-B14F-4D97-AF65-F5344CB8AC3E}">
        <p14:creationId xmlns:p14="http://schemas.microsoft.com/office/powerpoint/2010/main" val="31681804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r>
              <a:rPr lang="en-US"/>
              <a:t>© University of Liverpool</a:t>
            </a:r>
          </a:p>
        </p:txBody>
      </p:sp>
      <p:sp>
        <p:nvSpPr>
          <p:cNvPr id="5" name="Rectangle 5"/>
          <p:cNvSpPr>
            <a:spLocks noGrp="1" noChangeArrowheads="1"/>
          </p:cNvSpPr>
          <p:nvPr>
            <p:ph type="ftr" sz="quarter" idx="11"/>
          </p:nvPr>
        </p:nvSpPr>
        <p:spPr>
          <a:ln/>
        </p:spPr>
        <p:txBody>
          <a:bodyPr/>
          <a:lstStyle>
            <a:lvl1pPr>
              <a:defRPr/>
            </a:lvl1pPr>
          </a:lstStyle>
          <a:p>
            <a:pPr>
              <a:defRPr/>
            </a:pPr>
            <a:r>
              <a:rPr lang="en-IE"/>
              <a:t>COMP319</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r>
              <a:rPr lang="en-US"/>
              <a:t>slide  </a:t>
            </a:r>
            <a:fld id="{C03B29B0-0F8B-4D4A-AF06-FF37A23ECE84}" type="slidenum">
              <a:rPr lang="en-US"/>
              <a:pPr>
                <a:defRPr/>
              </a:pPr>
              <a:t>‹#›</a:t>
            </a:fld>
            <a:endParaRPr lang="en-US"/>
          </a:p>
        </p:txBody>
      </p:sp>
    </p:spTree>
    <p:extLst>
      <p:ext uri="{BB962C8B-B14F-4D97-AF65-F5344CB8AC3E}">
        <p14:creationId xmlns:p14="http://schemas.microsoft.com/office/powerpoint/2010/main" val="3851323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781050"/>
            <a:ext cx="2057400" cy="54562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781050"/>
            <a:ext cx="6019800" cy="54562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r>
              <a:rPr lang="en-US"/>
              <a:t>© University of Liverpool</a:t>
            </a:r>
          </a:p>
        </p:txBody>
      </p:sp>
      <p:sp>
        <p:nvSpPr>
          <p:cNvPr id="5" name="Rectangle 5"/>
          <p:cNvSpPr>
            <a:spLocks noGrp="1" noChangeArrowheads="1"/>
          </p:cNvSpPr>
          <p:nvPr>
            <p:ph type="ftr" sz="quarter" idx="11"/>
          </p:nvPr>
        </p:nvSpPr>
        <p:spPr>
          <a:ln/>
        </p:spPr>
        <p:txBody>
          <a:bodyPr/>
          <a:lstStyle>
            <a:lvl1pPr>
              <a:defRPr/>
            </a:lvl1pPr>
          </a:lstStyle>
          <a:p>
            <a:pPr>
              <a:defRPr/>
            </a:pPr>
            <a:r>
              <a:rPr lang="en-IE"/>
              <a:t>COMP319</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r>
              <a:rPr lang="en-US"/>
              <a:t>slide  </a:t>
            </a:r>
            <a:fld id="{7F8FC077-1403-4FEA-A6A5-21259DDAB7D8}" type="slidenum">
              <a:rPr lang="en-US"/>
              <a:pPr>
                <a:defRPr/>
              </a:pPr>
              <a:t>‹#›</a:t>
            </a:fld>
            <a:endParaRPr lang="en-US"/>
          </a:p>
        </p:txBody>
      </p:sp>
    </p:spTree>
    <p:extLst>
      <p:ext uri="{BB962C8B-B14F-4D97-AF65-F5344CB8AC3E}">
        <p14:creationId xmlns:p14="http://schemas.microsoft.com/office/powerpoint/2010/main" val="3554315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0536361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r>
              <a:rPr lang="en-US"/>
              <a:t>© University of Liverpool</a:t>
            </a:r>
          </a:p>
        </p:txBody>
      </p:sp>
      <p:sp>
        <p:nvSpPr>
          <p:cNvPr id="5" name="Rectangle 5"/>
          <p:cNvSpPr>
            <a:spLocks noGrp="1" noChangeArrowheads="1"/>
          </p:cNvSpPr>
          <p:nvPr>
            <p:ph type="ftr" sz="quarter" idx="11"/>
          </p:nvPr>
        </p:nvSpPr>
        <p:spPr>
          <a:ln/>
        </p:spPr>
        <p:txBody>
          <a:bodyPr/>
          <a:lstStyle>
            <a:lvl1pPr>
              <a:defRPr/>
            </a:lvl1pPr>
          </a:lstStyle>
          <a:p>
            <a:pPr>
              <a:defRPr/>
            </a:pPr>
            <a:r>
              <a:rPr lang="en-IE"/>
              <a:t>COMP319</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r>
              <a:rPr lang="en-US"/>
              <a:t>slide  </a:t>
            </a:r>
            <a:fld id="{BDD3F78D-EDDB-4E01-AA64-E976DBBB67CC}" type="slidenum">
              <a:rPr lang="en-US"/>
              <a:pPr>
                <a:defRPr/>
              </a:pPr>
              <a:t>‹#›</a:t>
            </a:fld>
            <a:endParaRPr lang="en-US"/>
          </a:p>
        </p:txBody>
      </p:sp>
    </p:spTree>
    <p:extLst>
      <p:ext uri="{BB962C8B-B14F-4D97-AF65-F5344CB8AC3E}">
        <p14:creationId xmlns:p14="http://schemas.microsoft.com/office/powerpoint/2010/main" val="26076335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dirty="0"/>
            </a:lvl1pPr>
          </a:lstStyle>
          <a:p>
            <a:pPr>
              <a:defRPr/>
            </a:pPr>
            <a:r>
              <a:rPr lang="en-US"/>
              <a:t>© University of Liverpool</a:t>
            </a:r>
          </a:p>
        </p:txBody>
      </p:sp>
      <p:sp>
        <p:nvSpPr>
          <p:cNvPr id="5" name="Footer Placeholder 4"/>
          <p:cNvSpPr>
            <a:spLocks noGrp="1"/>
          </p:cNvSpPr>
          <p:nvPr>
            <p:ph type="ftr" sz="quarter" idx="11"/>
          </p:nvPr>
        </p:nvSpPr>
        <p:spPr/>
        <p:txBody>
          <a:bodyPr/>
          <a:lstStyle>
            <a:lvl1pPr>
              <a:defRPr dirty="0"/>
            </a:lvl1pPr>
          </a:lstStyle>
          <a:p>
            <a:pPr>
              <a:defRPr/>
            </a:pPr>
            <a:r>
              <a:rPr lang="en-IE"/>
              <a:t>COMP 319</a:t>
            </a:r>
            <a:endParaRPr lang="en-US"/>
          </a:p>
        </p:txBody>
      </p:sp>
      <p:sp>
        <p:nvSpPr>
          <p:cNvPr id="6" name="Slide Number Placeholder 5"/>
          <p:cNvSpPr>
            <a:spLocks noGrp="1"/>
          </p:cNvSpPr>
          <p:nvPr>
            <p:ph type="sldNum" sz="quarter" idx="12"/>
          </p:nvPr>
        </p:nvSpPr>
        <p:spPr/>
        <p:txBody>
          <a:bodyPr/>
          <a:lstStyle>
            <a:lvl1pPr>
              <a:defRPr dirty="0"/>
            </a:lvl1pPr>
          </a:lstStyle>
          <a:p>
            <a:pPr>
              <a:defRPr/>
            </a:pPr>
            <a:r>
              <a:rPr lang="en-US"/>
              <a:t>slide  </a:t>
            </a:r>
            <a:fld id="{618A762D-515A-4D86-8971-C89EDAC0D3EE}" type="slidenum">
              <a:rPr lang="en-US"/>
              <a:pPr>
                <a:defRPr/>
              </a:pPr>
              <a:t>‹#›</a:t>
            </a:fld>
            <a:endParaRPr lang="en-US"/>
          </a:p>
        </p:txBody>
      </p:sp>
    </p:spTree>
    <p:extLst>
      <p:ext uri="{BB962C8B-B14F-4D97-AF65-F5344CB8AC3E}">
        <p14:creationId xmlns:p14="http://schemas.microsoft.com/office/powerpoint/2010/main" val="36495480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65288"/>
            <a:ext cx="38481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457700" y="1665288"/>
            <a:ext cx="38481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r>
              <a:rPr lang="en-US"/>
              <a:t>© University of Liverpool</a:t>
            </a:r>
          </a:p>
        </p:txBody>
      </p:sp>
      <p:sp>
        <p:nvSpPr>
          <p:cNvPr id="6" name="Rectangle 5"/>
          <p:cNvSpPr>
            <a:spLocks noGrp="1" noChangeArrowheads="1"/>
          </p:cNvSpPr>
          <p:nvPr>
            <p:ph type="ftr" sz="quarter" idx="11"/>
          </p:nvPr>
        </p:nvSpPr>
        <p:spPr>
          <a:ln/>
        </p:spPr>
        <p:txBody>
          <a:bodyPr/>
          <a:lstStyle>
            <a:lvl1pPr>
              <a:defRPr/>
            </a:lvl1pPr>
          </a:lstStyle>
          <a:p>
            <a:pPr>
              <a:defRPr/>
            </a:pPr>
            <a:r>
              <a:rPr lang="en-IE"/>
              <a:t>COMP319</a:t>
            </a: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r>
              <a:rPr lang="en-US"/>
              <a:t>slide  </a:t>
            </a:r>
            <a:fld id="{7E687065-DEF4-4DCD-A4C0-28E82C115147}" type="slidenum">
              <a:rPr lang="en-US"/>
              <a:pPr>
                <a:defRPr/>
              </a:pPr>
              <a:t>‹#›</a:t>
            </a:fld>
            <a:endParaRPr lang="en-US"/>
          </a:p>
        </p:txBody>
      </p:sp>
    </p:spTree>
    <p:extLst>
      <p:ext uri="{BB962C8B-B14F-4D97-AF65-F5344CB8AC3E}">
        <p14:creationId xmlns:p14="http://schemas.microsoft.com/office/powerpoint/2010/main" val="10641833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r>
              <a:rPr lang="en-US"/>
              <a:t>© University of Liverpool</a:t>
            </a:r>
          </a:p>
        </p:txBody>
      </p:sp>
      <p:sp>
        <p:nvSpPr>
          <p:cNvPr id="8" name="Rectangle 5"/>
          <p:cNvSpPr>
            <a:spLocks noGrp="1" noChangeArrowheads="1"/>
          </p:cNvSpPr>
          <p:nvPr>
            <p:ph type="ftr" sz="quarter" idx="11"/>
          </p:nvPr>
        </p:nvSpPr>
        <p:spPr>
          <a:ln/>
        </p:spPr>
        <p:txBody>
          <a:bodyPr/>
          <a:lstStyle>
            <a:lvl1pPr>
              <a:defRPr/>
            </a:lvl1pPr>
          </a:lstStyle>
          <a:p>
            <a:pPr>
              <a:defRPr/>
            </a:pPr>
            <a:r>
              <a:rPr lang="en-IE"/>
              <a:t>COMP319</a:t>
            </a: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r>
              <a:rPr lang="en-US"/>
              <a:t>slide  </a:t>
            </a:r>
            <a:fld id="{87816F9B-3088-40DF-BFF0-31F432E78521}" type="slidenum">
              <a:rPr lang="en-US"/>
              <a:pPr>
                <a:defRPr/>
              </a:pPr>
              <a:t>‹#›</a:t>
            </a:fld>
            <a:endParaRPr lang="en-US"/>
          </a:p>
        </p:txBody>
      </p:sp>
    </p:spTree>
    <p:extLst>
      <p:ext uri="{BB962C8B-B14F-4D97-AF65-F5344CB8AC3E}">
        <p14:creationId xmlns:p14="http://schemas.microsoft.com/office/powerpoint/2010/main" val="35795217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r>
              <a:rPr lang="en-US"/>
              <a:t>© University of Liverpool</a:t>
            </a:r>
          </a:p>
        </p:txBody>
      </p:sp>
      <p:sp>
        <p:nvSpPr>
          <p:cNvPr id="4" name="Rectangle 5"/>
          <p:cNvSpPr>
            <a:spLocks noGrp="1" noChangeArrowheads="1"/>
          </p:cNvSpPr>
          <p:nvPr>
            <p:ph type="ftr" sz="quarter" idx="11"/>
          </p:nvPr>
        </p:nvSpPr>
        <p:spPr>
          <a:ln/>
        </p:spPr>
        <p:txBody>
          <a:bodyPr/>
          <a:lstStyle>
            <a:lvl1pPr>
              <a:defRPr/>
            </a:lvl1pPr>
          </a:lstStyle>
          <a:p>
            <a:pPr>
              <a:defRPr/>
            </a:pPr>
            <a:r>
              <a:rPr lang="en-IE"/>
              <a:t>COMP319</a:t>
            </a: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r>
              <a:rPr lang="en-US"/>
              <a:t>slide  </a:t>
            </a:r>
            <a:fld id="{4F348FCD-CB44-4A98-ACB1-C4264CD2F212}" type="slidenum">
              <a:rPr lang="en-US"/>
              <a:pPr>
                <a:defRPr/>
              </a:pPr>
              <a:t>‹#›</a:t>
            </a:fld>
            <a:endParaRPr lang="en-US"/>
          </a:p>
        </p:txBody>
      </p:sp>
    </p:spTree>
    <p:extLst>
      <p:ext uri="{BB962C8B-B14F-4D97-AF65-F5344CB8AC3E}">
        <p14:creationId xmlns:p14="http://schemas.microsoft.com/office/powerpoint/2010/main" val="6128229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r>
              <a:rPr lang="en-US"/>
              <a:t>© University of Liverpool</a:t>
            </a:r>
          </a:p>
        </p:txBody>
      </p:sp>
      <p:sp>
        <p:nvSpPr>
          <p:cNvPr id="3" name="Rectangle 5"/>
          <p:cNvSpPr>
            <a:spLocks noGrp="1" noChangeArrowheads="1"/>
          </p:cNvSpPr>
          <p:nvPr>
            <p:ph type="ftr" sz="quarter" idx="11"/>
          </p:nvPr>
        </p:nvSpPr>
        <p:spPr>
          <a:ln/>
        </p:spPr>
        <p:txBody>
          <a:bodyPr/>
          <a:lstStyle>
            <a:lvl1pPr>
              <a:defRPr/>
            </a:lvl1pPr>
          </a:lstStyle>
          <a:p>
            <a:pPr>
              <a:defRPr/>
            </a:pPr>
            <a:r>
              <a:rPr lang="en-IE"/>
              <a:t>COMP319</a:t>
            </a: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r>
              <a:rPr lang="en-US"/>
              <a:t>slide  </a:t>
            </a:r>
            <a:fld id="{0F34D195-CC1C-4681-96DE-D2DCE50482F6}" type="slidenum">
              <a:rPr lang="en-US"/>
              <a:pPr>
                <a:defRPr/>
              </a:pPr>
              <a:t>‹#›</a:t>
            </a:fld>
            <a:endParaRPr lang="en-US"/>
          </a:p>
        </p:txBody>
      </p:sp>
    </p:spTree>
    <p:extLst>
      <p:ext uri="{BB962C8B-B14F-4D97-AF65-F5344CB8AC3E}">
        <p14:creationId xmlns:p14="http://schemas.microsoft.com/office/powerpoint/2010/main" val="34404197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dirty="0"/>
            </a:lvl1pPr>
          </a:lstStyle>
          <a:p>
            <a:pPr>
              <a:defRPr/>
            </a:pPr>
            <a:r>
              <a:rPr lang="en-US"/>
              <a:t>© </a:t>
            </a:r>
            <a:r>
              <a:rPr lang="en-US" err="1"/>
              <a:t>Orbitage</a:t>
            </a:r>
            <a:r>
              <a:rPr lang="en-US"/>
              <a:t> 2011</a:t>
            </a:r>
          </a:p>
        </p:txBody>
      </p:sp>
      <p:sp>
        <p:nvSpPr>
          <p:cNvPr id="6" name="Footer Placeholder 5"/>
          <p:cNvSpPr>
            <a:spLocks noGrp="1"/>
          </p:cNvSpPr>
          <p:nvPr>
            <p:ph type="ftr" sz="quarter" idx="11"/>
          </p:nvPr>
        </p:nvSpPr>
        <p:spPr/>
        <p:txBody>
          <a:bodyPr/>
          <a:lstStyle>
            <a:lvl1pPr>
              <a:defRPr/>
            </a:lvl1pPr>
          </a:lstStyle>
          <a:p>
            <a:pPr>
              <a:defRPr/>
            </a:pPr>
            <a:r>
              <a:rPr lang="en-IE"/>
              <a:t>Introduction to IPTV</a:t>
            </a:r>
            <a:endParaRPr lang="en-US"/>
          </a:p>
        </p:txBody>
      </p:sp>
      <p:sp>
        <p:nvSpPr>
          <p:cNvPr id="7" name="Slide Number Placeholder 6"/>
          <p:cNvSpPr>
            <a:spLocks noGrp="1"/>
          </p:cNvSpPr>
          <p:nvPr>
            <p:ph type="sldNum" sz="quarter" idx="12"/>
          </p:nvPr>
        </p:nvSpPr>
        <p:spPr/>
        <p:txBody>
          <a:bodyPr/>
          <a:lstStyle>
            <a:lvl1pPr>
              <a:defRPr/>
            </a:lvl1pPr>
          </a:lstStyle>
          <a:p>
            <a:pPr>
              <a:defRPr/>
            </a:pPr>
            <a:r>
              <a:rPr lang="en-US"/>
              <a:t>slide  </a:t>
            </a:r>
            <a:fld id="{E5B9EEF5-AFCD-4D88-9733-C77D5500B9A4}" type="slidenum">
              <a:rPr lang="en-US"/>
              <a:pPr>
                <a:defRPr/>
              </a:pPr>
              <a:t>‹#›</a:t>
            </a:fld>
            <a:endParaRPr lang="en-US"/>
          </a:p>
        </p:txBody>
      </p:sp>
    </p:spTree>
    <p:extLst>
      <p:ext uri="{BB962C8B-B14F-4D97-AF65-F5344CB8AC3E}">
        <p14:creationId xmlns:p14="http://schemas.microsoft.com/office/powerpoint/2010/main" val="17840455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9"/>
          <p:cNvSpPr>
            <a:spLocks noGrp="1" noChangeArrowheads="1"/>
          </p:cNvSpPr>
          <p:nvPr>
            <p:ph type="body" idx="1"/>
          </p:nvPr>
        </p:nvSpPr>
        <p:spPr bwMode="auto">
          <a:xfrm>
            <a:off x="457200" y="1665288"/>
            <a:ext cx="784860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3660775" y="6477000"/>
            <a:ext cx="2135188" cy="38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0" hangingPunct="0">
              <a:defRPr sz="1200" b="0" dirty="0">
                <a:solidFill>
                  <a:srgbClr val="08515E"/>
                </a:solidFill>
                <a:latin typeface="TheSans B5 Plain" pitchFamily="34" charset="0"/>
                <a:cs typeface="+mn-cs"/>
              </a:defRPr>
            </a:lvl1pPr>
          </a:lstStyle>
          <a:p>
            <a:pPr>
              <a:defRPr/>
            </a:pPr>
            <a:r>
              <a:rPr lang="en-US"/>
              <a:t>© University of Liverpool</a:t>
            </a:r>
          </a:p>
        </p:txBody>
      </p:sp>
      <p:sp>
        <p:nvSpPr>
          <p:cNvPr id="1029" name="Rectangle 5"/>
          <p:cNvSpPr>
            <a:spLocks noGrp="1" noChangeArrowheads="1"/>
          </p:cNvSpPr>
          <p:nvPr>
            <p:ph type="ftr" sz="quarter" idx="3"/>
          </p:nvPr>
        </p:nvSpPr>
        <p:spPr bwMode="auto">
          <a:xfrm>
            <a:off x="457200" y="6477000"/>
            <a:ext cx="3043238" cy="38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b="0" dirty="0">
                <a:solidFill>
                  <a:srgbClr val="08515E"/>
                </a:solidFill>
                <a:latin typeface="TheSans B5 Plain" pitchFamily="34" charset="0"/>
                <a:cs typeface="+mn-cs"/>
              </a:defRPr>
            </a:lvl1pPr>
          </a:lstStyle>
          <a:p>
            <a:pPr>
              <a:defRPr/>
            </a:pPr>
            <a:r>
              <a:rPr lang="en-IE"/>
              <a:t>COMP319</a:t>
            </a:r>
            <a:endParaRPr lang="en-US"/>
          </a:p>
        </p:txBody>
      </p:sp>
      <p:sp>
        <p:nvSpPr>
          <p:cNvPr id="1030" name="Rectangle 6"/>
          <p:cNvSpPr>
            <a:spLocks noGrp="1" noChangeArrowheads="1"/>
          </p:cNvSpPr>
          <p:nvPr>
            <p:ph type="sldNum" sz="quarter" idx="4"/>
          </p:nvPr>
        </p:nvSpPr>
        <p:spPr bwMode="auto">
          <a:xfrm>
            <a:off x="7391400" y="6477000"/>
            <a:ext cx="13716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b="0" dirty="0">
                <a:solidFill>
                  <a:srgbClr val="08515E"/>
                </a:solidFill>
                <a:latin typeface="TheSans B5 Plain" pitchFamily="34" charset="0"/>
                <a:cs typeface="+mn-cs"/>
              </a:defRPr>
            </a:lvl1pPr>
          </a:lstStyle>
          <a:p>
            <a:pPr>
              <a:defRPr/>
            </a:pPr>
            <a:r>
              <a:rPr lang="en-US"/>
              <a:t>slide  </a:t>
            </a:r>
            <a:fld id="{62505161-A093-4ED5-A3F0-A87A2EE475CB}" type="slidenum">
              <a:rPr lang="en-US"/>
              <a:pPr>
                <a:defRPr/>
              </a:pPr>
              <a:t>‹#›</a:t>
            </a:fld>
            <a:endParaRPr lang="en-US"/>
          </a:p>
        </p:txBody>
      </p:sp>
      <p:sp>
        <p:nvSpPr>
          <p:cNvPr id="2" name="Rectangle 38"/>
          <p:cNvSpPr>
            <a:spLocks noGrp="1" noChangeArrowheads="1"/>
          </p:cNvSpPr>
          <p:nvPr>
            <p:ph type="title"/>
          </p:nvPr>
        </p:nvSpPr>
        <p:spPr bwMode="auto">
          <a:xfrm>
            <a:off x="457200" y="781050"/>
            <a:ext cx="8229600" cy="661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Tree>
  </p:cSld>
  <p:clrMap bg1="lt1" tx1="dk1" bg2="lt2" tx2="dk2" accent1="accent1" accent2="accent2" accent3="accent3" accent4="accent4" accent5="accent5" accent6="accent6" hlink="hlink" folHlink="folHlink"/>
  <p:sldLayoutIdLst>
    <p:sldLayoutId id="2147483765" r:id="rId1"/>
    <p:sldLayoutId id="2147483766" r:id="rId2"/>
    <p:sldLayoutId id="2147483757" r:id="rId3"/>
    <p:sldLayoutId id="2147483767" r:id="rId4"/>
    <p:sldLayoutId id="2147483758" r:id="rId5"/>
    <p:sldLayoutId id="2147483759" r:id="rId6"/>
    <p:sldLayoutId id="2147483760" r:id="rId7"/>
    <p:sldLayoutId id="2147483761" r:id="rId8"/>
    <p:sldLayoutId id="2147483768" r:id="rId9"/>
    <p:sldLayoutId id="2147483762" r:id="rId10"/>
    <p:sldLayoutId id="2147483763" r:id="rId11"/>
    <p:sldLayoutId id="2147483764" r:id="rId12"/>
  </p:sldLayoutIdLst>
  <p:timing>
    <p:tnLst>
      <p:par>
        <p:cTn id="1" dur="indefinite" restart="never" nodeType="tmRoot"/>
      </p:par>
    </p:tnLst>
  </p:timing>
  <p:hf hdr="0"/>
  <p:txStyles>
    <p:titleStyle>
      <a:lvl1pPr algn="l" rtl="0" eaLnBrk="0" fontAlgn="base" hangingPunct="0">
        <a:spcBef>
          <a:spcPct val="0"/>
        </a:spcBef>
        <a:spcAft>
          <a:spcPct val="0"/>
        </a:spcAft>
        <a:defRPr sz="3800">
          <a:solidFill>
            <a:srgbClr val="08515E"/>
          </a:solidFill>
          <a:latin typeface="+mj-lt"/>
          <a:ea typeface="+mj-ea"/>
          <a:cs typeface="+mj-cs"/>
        </a:defRPr>
      </a:lvl1pPr>
      <a:lvl2pPr algn="l" rtl="0" eaLnBrk="0" fontAlgn="base" hangingPunct="0">
        <a:spcBef>
          <a:spcPct val="0"/>
        </a:spcBef>
        <a:spcAft>
          <a:spcPct val="0"/>
        </a:spcAft>
        <a:defRPr sz="3800">
          <a:solidFill>
            <a:srgbClr val="08515E"/>
          </a:solidFill>
          <a:latin typeface="TheSans B7 Bold" pitchFamily="34" charset="0"/>
        </a:defRPr>
      </a:lvl2pPr>
      <a:lvl3pPr algn="l" rtl="0" eaLnBrk="0" fontAlgn="base" hangingPunct="0">
        <a:spcBef>
          <a:spcPct val="0"/>
        </a:spcBef>
        <a:spcAft>
          <a:spcPct val="0"/>
        </a:spcAft>
        <a:defRPr sz="3800">
          <a:solidFill>
            <a:srgbClr val="08515E"/>
          </a:solidFill>
          <a:latin typeface="TheSans B7 Bold" pitchFamily="34" charset="0"/>
        </a:defRPr>
      </a:lvl3pPr>
      <a:lvl4pPr algn="l" rtl="0" eaLnBrk="0" fontAlgn="base" hangingPunct="0">
        <a:spcBef>
          <a:spcPct val="0"/>
        </a:spcBef>
        <a:spcAft>
          <a:spcPct val="0"/>
        </a:spcAft>
        <a:defRPr sz="3800">
          <a:solidFill>
            <a:srgbClr val="08515E"/>
          </a:solidFill>
          <a:latin typeface="TheSans B7 Bold" pitchFamily="34" charset="0"/>
        </a:defRPr>
      </a:lvl4pPr>
      <a:lvl5pPr algn="l" rtl="0" eaLnBrk="0" fontAlgn="base" hangingPunct="0">
        <a:spcBef>
          <a:spcPct val="0"/>
        </a:spcBef>
        <a:spcAft>
          <a:spcPct val="0"/>
        </a:spcAft>
        <a:defRPr sz="3800">
          <a:solidFill>
            <a:srgbClr val="08515E"/>
          </a:solidFill>
          <a:latin typeface="TheSans B7 Bold" pitchFamily="34" charset="0"/>
        </a:defRPr>
      </a:lvl5pPr>
      <a:lvl6pPr marL="457200" algn="l" rtl="0" fontAlgn="base">
        <a:spcBef>
          <a:spcPct val="0"/>
        </a:spcBef>
        <a:spcAft>
          <a:spcPct val="0"/>
        </a:spcAft>
        <a:defRPr sz="3800">
          <a:solidFill>
            <a:srgbClr val="08515E"/>
          </a:solidFill>
          <a:latin typeface="TheSans B7 Bold" pitchFamily="34" charset="0"/>
        </a:defRPr>
      </a:lvl6pPr>
      <a:lvl7pPr marL="914400" algn="l" rtl="0" fontAlgn="base">
        <a:spcBef>
          <a:spcPct val="0"/>
        </a:spcBef>
        <a:spcAft>
          <a:spcPct val="0"/>
        </a:spcAft>
        <a:defRPr sz="3800">
          <a:solidFill>
            <a:srgbClr val="08515E"/>
          </a:solidFill>
          <a:latin typeface="TheSans B7 Bold" pitchFamily="34" charset="0"/>
        </a:defRPr>
      </a:lvl7pPr>
      <a:lvl8pPr marL="1371600" algn="l" rtl="0" fontAlgn="base">
        <a:spcBef>
          <a:spcPct val="0"/>
        </a:spcBef>
        <a:spcAft>
          <a:spcPct val="0"/>
        </a:spcAft>
        <a:defRPr sz="3800">
          <a:solidFill>
            <a:srgbClr val="08515E"/>
          </a:solidFill>
          <a:latin typeface="TheSans B7 Bold" pitchFamily="34" charset="0"/>
        </a:defRPr>
      </a:lvl8pPr>
      <a:lvl9pPr marL="1828800" algn="l" rtl="0" fontAlgn="base">
        <a:spcBef>
          <a:spcPct val="0"/>
        </a:spcBef>
        <a:spcAft>
          <a:spcPct val="0"/>
        </a:spcAft>
        <a:defRPr sz="3800">
          <a:solidFill>
            <a:srgbClr val="08515E"/>
          </a:solidFill>
          <a:latin typeface="TheSans B7 Bold" pitchFamily="34" charset="0"/>
        </a:defRPr>
      </a:lvl9pPr>
    </p:titleStyle>
    <p:bodyStyle>
      <a:lvl1pPr marL="342900" indent="-342900" algn="l" rtl="0" eaLnBrk="0" fontAlgn="base" hangingPunct="0">
        <a:lnSpc>
          <a:spcPct val="90000"/>
        </a:lnSpc>
        <a:spcBef>
          <a:spcPct val="20000"/>
        </a:spcBef>
        <a:spcAft>
          <a:spcPct val="0"/>
        </a:spcAft>
        <a:buFont typeface="Times" pitchFamily="18" charset="0"/>
        <a:buChar char="•"/>
        <a:tabLst>
          <a:tab pos="685800" algn="l"/>
        </a:tabLst>
        <a:defRPr sz="3200">
          <a:solidFill>
            <a:srgbClr val="08515E"/>
          </a:solidFill>
          <a:latin typeface="+mn-lt"/>
          <a:ea typeface="+mn-ea"/>
          <a:cs typeface="+mn-cs"/>
        </a:defRPr>
      </a:lvl1pPr>
      <a:lvl2pPr marL="685800" indent="-228600" algn="l" rtl="0" eaLnBrk="0" fontAlgn="base" hangingPunct="0">
        <a:lnSpc>
          <a:spcPct val="90000"/>
        </a:lnSpc>
        <a:spcBef>
          <a:spcPct val="20000"/>
        </a:spcBef>
        <a:spcAft>
          <a:spcPct val="0"/>
        </a:spcAft>
        <a:buFont typeface="Times CE"/>
        <a:buChar char="-"/>
        <a:tabLst>
          <a:tab pos="685800" algn="l"/>
        </a:tabLst>
        <a:defRPr sz="3200">
          <a:solidFill>
            <a:srgbClr val="336600"/>
          </a:solidFill>
          <a:latin typeface="TheSans B5 Plain" pitchFamily="34" charset="0"/>
        </a:defRPr>
      </a:lvl2pPr>
      <a:lvl3pPr marL="1028700" indent="-228600" algn="l" rtl="0" eaLnBrk="0" fontAlgn="base" hangingPunct="0">
        <a:lnSpc>
          <a:spcPct val="90000"/>
        </a:lnSpc>
        <a:spcBef>
          <a:spcPct val="20000"/>
        </a:spcBef>
        <a:spcAft>
          <a:spcPct val="0"/>
        </a:spcAft>
        <a:buFont typeface="Times" pitchFamily="18" charset="0"/>
        <a:buChar char="-"/>
        <a:tabLst>
          <a:tab pos="685800" algn="l"/>
        </a:tabLst>
        <a:defRPr sz="2800">
          <a:solidFill>
            <a:srgbClr val="08515E"/>
          </a:solidFill>
          <a:latin typeface="TheSans B5 Plain" pitchFamily="34" charset="0"/>
        </a:defRPr>
      </a:lvl3pPr>
      <a:lvl4pPr marL="1485900" indent="-228600" algn="l" rtl="0" eaLnBrk="0" fontAlgn="base" hangingPunct="0">
        <a:lnSpc>
          <a:spcPct val="90000"/>
        </a:lnSpc>
        <a:spcBef>
          <a:spcPct val="20000"/>
        </a:spcBef>
        <a:spcAft>
          <a:spcPct val="0"/>
        </a:spcAft>
        <a:buFont typeface="Times" pitchFamily="18" charset="0"/>
        <a:buChar char="-"/>
        <a:tabLst>
          <a:tab pos="685800" algn="l"/>
        </a:tabLst>
        <a:defRPr sz="2400">
          <a:solidFill>
            <a:srgbClr val="336600"/>
          </a:solidFill>
          <a:latin typeface="TheSans B5 Plain" pitchFamily="34" charset="0"/>
        </a:defRPr>
      </a:lvl4pPr>
      <a:lvl5pPr marL="1892300" indent="-177800" algn="l" rtl="0" eaLnBrk="0" fontAlgn="base" hangingPunct="0">
        <a:lnSpc>
          <a:spcPct val="90000"/>
        </a:lnSpc>
        <a:spcBef>
          <a:spcPct val="20000"/>
        </a:spcBef>
        <a:spcAft>
          <a:spcPct val="0"/>
        </a:spcAft>
        <a:buFont typeface="Times" pitchFamily="18" charset="0"/>
        <a:buChar char="-"/>
        <a:tabLst>
          <a:tab pos="685800" algn="l"/>
        </a:tabLst>
        <a:defRPr sz="2400">
          <a:solidFill>
            <a:srgbClr val="08515E"/>
          </a:solidFill>
          <a:latin typeface="TheSans B5 Plain" pitchFamily="34" charset="0"/>
        </a:defRPr>
      </a:lvl5pPr>
      <a:lvl6pPr marL="2349500" indent="-177800" algn="l" rtl="0" fontAlgn="base">
        <a:lnSpc>
          <a:spcPct val="90000"/>
        </a:lnSpc>
        <a:spcBef>
          <a:spcPct val="20000"/>
        </a:spcBef>
        <a:spcAft>
          <a:spcPct val="0"/>
        </a:spcAft>
        <a:buFont typeface="Times" pitchFamily="18" charset="0"/>
        <a:buChar char="-"/>
        <a:tabLst>
          <a:tab pos="685800" algn="l"/>
        </a:tabLst>
        <a:defRPr sz="2400">
          <a:solidFill>
            <a:srgbClr val="08515E"/>
          </a:solidFill>
          <a:latin typeface="TheSans B5 Plain" pitchFamily="34" charset="0"/>
        </a:defRPr>
      </a:lvl6pPr>
      <a:lvl7pPr marL="2806700" indent="-177800" algn="l" rtl="0" fontAlgn="base">
        <a:lnSpc>
          <a:spcPct val="90000"/>
        </a:lnSpc>
        <a:spcBef>
          <a:spcPct val="20000"/>
        </a:spcBef>
        <a:spcAft>
          <a:spcPct val="0"/>
        </a:spcAft>
        <a:buFont typeface="Times" pitchFamily="18" charset="0"/>
        <a:buChar char="-"/>
        <a:tabLst>
          <a:tab pos="685800" algn="l"/>
        </a:tabLst>
        <a:defRPr sz="2400">
          <a:solidFill>
            <a:srgbClr val="08515E"/>
          </a:solidFill>
          <a:latin typeface="TheSans B5 Plain" pitchFamily="34" charset="0"/>
        </a:defRPr>
      </a:lvl7pPr>
      <a:lvl8pPr marL="3263900" indent="-177800" algn="l" rtl="0" fontAlgn="base">
        <a:lnSpc>
          <a:spcPct val="90000"/>
        </a:lnSpc>
        <a:spcBef>
          <a:spcPct val="20000"/>
        </a:spcBef>
        <a:spcAft>
          <a:spcPct val="0"/>
        </a:spcAft>
        <a:buFont typeface="Times" pitchFamily="18" charset="0"/>
        <a:buChar char="-"/>
        <a:tabLst>
          <a:tab pos="685800" algn="l"/>
        </a:tabLst>
        <a:defRPr sz="2400">
          <a:solidFill>
            <a:srgbClr val="08515E"/>
          </a:solidFill>
          <a:latin typeface="TheSans B5 Plain" pitchFamily="34" charset="0"/>
        </a:defRPr>
      </a:lvl8pPr>
      <a:lvl9pPr marL="3721100" indent="-177800" algn="l" rtl="0" fontAlgn="base">
        <a:lnSpc>
          <a:spcPct val="90000"/>
        </a:lnSpc>
        <a:spcBef>
          <a:spcPct val="20000"/>
        </a:spcBef>
        <a:spcAft>
          <a:spcPct val="0"/>
        </a:spcAft>
        <a:buFont typeface="Times" pitchFamily="18" charset="0"/>
        <a:buChar char="-"/>
        <a:tabLst>
          <a:tab pos="685800" algn="l"/>
        </a:tabLst>
        <a:defRPr sz="2400">
          <a:solidFill>
            <a:srgbClr val="08515E"/>
          </a:solidFill>
          <a:latin typeface="TheSans B5 Plain"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hyperlink" Target="http://eclipse.org/aspectj/" TargetMode="External"/><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2313" y="3429000"/>
            <a:ext cx="7772400" cy="1362075"/>
          </a:xfrm>
        </p:spPr>
        <p:txBody>
          <a:bodyPr/>
          <a:lstStyle/>
          <a:p>
            <a:pPr eaLnBrk="1" hangingPunct="1">
              <a:defRPr/>
            </a:pPr>
            <a:r>
              <a:rPr lang="en-GB" dirty="0" smtClean="0"/>
              <a:t>Aspect orientated</a:t>
            </a:r>
            <a:br>
              <a:rPr lang="en-GB" dirty="0" smtClean="0"/>
            </a:br>
            <a:r>
              <a:rPr lang="en-GB" dirty="0" smtClean="0"/>
              <a:t>programming</a:t>
            </a:r>
            <a:endParaRPr lang="en-GB" dirty="0"/>
          </a:p>
        </p:txBody>
      </p:sp>
      <p:sp>
        <p:nvSpPr>
          <p:cNvPr id="6147" name="Date Placeholder 3"/>
          <p:cNvSpPr>
            <a:spLocks noGrp="1"/>
          </p:cNvSpPr>
          <p:nvPr>
            <p:ph type="dt" sz="quarter" idx="10"/>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a:solidFill>
                  <a:srgbClr val="08515E"/>
                </a:solidFill>
              </a:rPr>
              <a:t>© University of Liverpool</a:t>
            </a:r>
          </a:p>
        </p:txBody>
      </p:sp>
      <p:sp>
        <p:nvSpPr>
          <p:cNvPr id="6148" name="Footer Placeholder 4"/>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IE" sz="1200" dirty="0">
                <a:solidFill>
                  <a:srgbClr val="08515E"/>
                </a:solidFill>
              </a:rPr>
              <a:t>COMP 319</a:t>
            </a:r>
            <a:endParaRPr lang="en-US" sz="1200" dirty="0">
              <a:solidFill>
                <a:srgbClr val="08515E"/>
              </a:solidFill>
            </a:endParaRPr>
          </a:p>
        </p:txBody>
      </p:sp>
      <p:sp>
        <p:nvSpPr>
          <p:cNvPr id="6149" name="Slide Number Placeholder 5"/>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smtClean="0">
                <a:solidFill>
                  <a:srgbClr val="08515E"/>
                </a:solidFill>
              </a:rPr>
              <a:t>slide  </a:t>
            </a:r>
            <a:fld id="{C1D0FE4B-CAAF-4DDC-8642-DDEFF41C82C9}" type="slidenum">
              <a:rPr lang="en-US" sz="1200" smtClean="0">
                <a:solidFill>
                  <a:srgbClr val="08515E"/>
                </a:solidFill>
              </a:rPr>
              <a:pPr>
                <a:defRPr/>
              </a:pPr>
              <a:t>1</a:t>
            </a:fld>
            <a:endParaRPr lang="en-US" sz="1200" dirty="0" smtClean="0">
              <a:solidFill>
                <a:srgbClr val="08515E"/>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GB" altLang="en-US" smtClean="0"/>
              <a:t>Aspect definition</a:t>
            </a:r>
          </a:p>
        </p:txBody>
      </p:sp>
      <p:sp>
        <p:nvSpPr>
          <p:cNvPr id="4" name="Date Placeholder 3"/>
          <p:cNvSpPr>
            <a:spLocks noGrp="1"/>
          </p:cNvSpPr>
          <p:nvPr>
            <p:ph type="dt" sz="quarter" idx="10"/>
          </p:nvPr>
        </p:nvSpPr>
        <p:spPr/>
        <p:txBody>
          <a:bodyPr/>
          <a:lstStyle/>
          <a:p>
            <a:pPr>
              <a:defRPr/>
            </a:pPr>
            <a:r>
              <a:rPr lang="en-US" smtClean="0"/>
              <a:t>© University of Liverpool</a:t>
            </a:r>
            <a:endParaRPr lang="en-US"/>
          </a:p>
        </p:txBody>
      </p:sp>
      <p:sp>
        <p:nvSpPr>
          <p:cNvPr id="5" name="Footer Placeholder 4"/>
          <p:cNvSpPr>
            <a:spLocks noGrp="1"/>
          </p:cNvSpPr>
          <p:nvPr>
            <p:ph type="ftr" sz="quarter" idx="11"/>
          </p:nvPr>
        </p:nvSpPr>
        <p:spPr/>
        <p:txBody>
          <a:bodyPr/>
          <a:lstStyle/>
          <a:p>
            <a:pPr>
              <a:defRPr/>
            </a:pPr>
            <a:r>
              <a:rPr lang="en-IE" smtClean="0"/>
              <a:t>COMP319</a:t>
            </a:r>
            <a:endParaRPr lang="en-US"/>
          </a:p>
        </p:txBody>
      </p:sp>
      <p:sp>
        <p:nvSpPr>
          <p:cNvPr id="6" name="Slide Number Placeholder 5"/>
          <p:cNvSpPr>
            <a:spLocks noGrp="1"/>
          </p:cNvSpPr>
          <p:nvPr>
            <p:ph type="sldNum" sz="quarter" idx="12"/>
          </p:nvPr>
        </p:nvSpPr>
        <p:spPr/>
        <p:txBody>
          <a:bodyPr/>
          <a:lstStyle/>
          <a:p>
            <a:pPr>
              <a:defRPr/>
            </a:pPr>
            <a:r>
              <a:rPr lang="en-US" smtClean="0"/>
              <a:t>slide  </a:t>
            </a:r>
            <a:fld id="{91AEBF5C-7025-4EC8-AE1A-7645D4A759C3}" type="slidenum">
              <a:rPr lang="en-US" smtClean="0"/>
              <a:pPr>
                <a:defRPr/>
              </a:pPr>
              <a:t>10</a:t>
            </a:fld>
            <a:endParaRPr lang="en-US"/>
          </a:p>
        </p:txBody>
      </p:sp>
      <p:sp>
        <p:nvSpPr>
          <p:cNvPr id="18" name="Rectangle 3"/>
          <p:cNvSpPr txBox="1">
            <a:spLocks noChangeArrowheads="1"/>
          </p:cNvSpPr>
          <p:nvPr/>
        </p:nvSpPr>
        <p:spPr bwMode="auto">
          <a:xfrm>
            <a:off x="457200" y="1981200"/>
            <a:ext cx="8229600" cy="3886200"/>
          </a:xfrm>
          <a:prstGeom prst="rect">
            <a:avLst/>
          </a:prstGeom>
          <a:solidFill>
            <a:srgbClr val="C0C0C0"/>
          </a:solidFill>
          <a:ln>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9pPr>
          </a:lstStyle>
          <a:p>
            <a:pPr lvl="3">
              <a:lnSpc>
                <a:spcPct val="80000"/>
              </a:lnSpc>
              <a:buClr>
                <a:srgbClr val="000000"/>
              </a:buClr>
              <a:buFont typeface="Wingdings" pitchFamily="2" charset="2"/>
              <a:buNone/>
              <a:defRPr/>
            </a:pPr>
            <a:endParaRPr lang="en-US" sz="1200" kern="0" smtClean="0">
              <a:solidFill>
                <a:srgbClr val="000000"/>
              </a:solidFill>
              <a:latin typeface="Courier New" pitchFamily="49" charset="0"/>
            </a:endParaRPr>
          </a:p>
          <a:p>
            <a:pPr lvl="3">
              <a:lnSpc>
                <a:spcPct val="80000"/>
              </a:lnSpc>
              <a:buClr>
                <a:srgbClr val="000000"/>
              </a:buClr>
              <a:buFont typeface="Wingdings" pitchFamily="2" charset="2"/>
              <a:buNone/>
              <a:defRPr/>
            </a:pPr>
            <a:endParaRPr lang="en-US" sz="1200" kern="0" smtClean="0">
              <a:solidFill>
                <a:srgbClr val="000000"/>
              </a:solidFill>
              <a:latin typeface="Courier New" pitchFamily="49" charset="0"/>
            </a:endParaRPr>
          </a:p>
          <a:p>
            <a:pPr lvl="3">
              <a:lnSpc>
                <a:spcPct val="80000"/>
              </a:lnSpc>
              <a:buClr>
                <a:srgbClr val="000000"/>
              </a:buClr>
              <a:buFont typeface="Wingdings" pitchFamily="2" charset="2"/>
              <a:buNone/>
              <a:defRPr/>
            </a:pPr>
            <a:endParaRPr lang="en-US" sz="1200" kern="0" smtClean="0">
              <a:solidFill>
                <a:srgbClr val="000000"/>
              </a:solidFill>
              <a:latin typeface="Courier New" pitchFamily="49" charset="0"/>
            </a:endParaRPr>
          </a:p>
          <a:p>
            <a:pPr lvl="3">
              <a:lnSpc>
                <a:spcPct val="80000"/>
              </a:lnSpc>
              <a:buClr>
                <a:srgbClr val="000000"/>
              </a:buClr>
              <a:buFont typeface="Wingdings" pitchFamily="2" charset="2"/>
              <a:buNone/>
              <a:defRPr/>
            </a:pPr>
            <a:endParaRPr lang="en-US" sz="1200" kern="0" smtClean="0">
              <a:solidFill>
                <a:srgbClr val="000000"/>
              </a:solidFill>
              <a:latin typeface="Courier New" pitchFamily="49" charset="0"/>
            </a:endParaRPr>
          </a:p>
          <a:p>
            <a:pPr lvl="1">
              <a:lnSpc>
                <a:spcPct val="80000"/>
              </a:lnSpc>
              <a:buClr>
                <a:srgbClr val="000000"/>
              </a:buClr>
              <a:buFont typeface="Wingdings" pitchFamily="2" charset="2"/>
              <a:buNone/>
              <a:defRPr/>
            </a:pPr>
            <a:r>
              <a:rPr lang="en-US" sz="1600" kern="0" smtClean="0">
                <a:solidFill>
                  <a:srgbClr val="000000"/>
                </a:solidFill>
                <a:latin typeface="Courier New" pitchFamily="49" charset="0"/>
              </a:rPr>
              <a:t>package com.aspect;</a:t>
            </a:r>
          </a:p>
          <a:p>
            <a:pPr lvl="1">
              <a:lnSpc>
                <a:spcPct val="80000"/>
              </a:lnSpc>
              <a:buClr>
                <a:srgbClr val="000000"/>
              </a:buClr>
              <a:buFont typeface="Wingdings" pitchFamily="2" charset="2"/>
              <a:buNone/>
              <a:defRPr/>
            </a:pPr>
            <a:endParaRPr lang="en-US" sz="1600" kern="0" smtClean="0">
              <a:solidFill>
                <a:srgbClr val="000000"/>
              </a:solidFill>
              <a:latin typeface="Courier New" pitchFamily="49" charset="0"/>
            </a:endParaRPr>
          </a:p>
          <a:p>
            <a:pPr lvl="1">
              <a:lnSpc>
                <a:spcPct val="80000"/>
              </a:lnSpc>
              <a:buClr>
                <a:srgbClr val="000000"/>
              </a:buClr>
              <a:buFont typeface="Wingdings" pitchFamily="2" charset="2"/>
              <a:buNone/>
              <a:defRPr/>
            </a:pPr>
            <a:r>
              <a:rPr lang="en-US" sz="1600" kern="0" smtClean="0">
                <a:solidFill>
                  <a:srgbClr val="000000"/>
                </a:solidFill>
                <a:latin typeface="Courier New" pitchFamily="49" charset="0"/>
              </a:rPr>
              <a:t>public </a:t>
            </a:r>
            <a:r>
              <a:rPr lang="en-US" sz="1600" b="1" kern="0" smtClean="0">
                <a:solidFill>
                  <a:srgbClr val="0000FF"/>
                </a:solidFill>
                <a:latin typeface="Courier New" pitchFamily="49" charset="0"/>
              </a:rPr>
              <a:t>aspect</a:t>
            </a:r>
            <a:r>
              <a:rPr lang="en-US" sz="1600" kern="0" smtClean="0">
                <a:solidFill>
                  <a:srgbClr val="000000"/>
                </a:solidFill>
                <a:latin typeface="Courier New" pitchFamily="49" charset="0"/>
              </a:rPr>
              <a:t> DemoAspect {</a:t>
            </a:r>
          </a:p>
          <a:p>
            <a:pPr lvl="1">
              <a:lnSpc>
                <a:spcPct val="80000"/>
              </a:lnSpc>
              <a:buClr>
                <a:srgbClr val="000000"/>
              </a:buClr>
              <a:buFont typeface="Wingdings" pitchFamily="2" charset="2"/>
              <a:buNone/>
              <a:defRPr/>
            </a:pPr>
            <a:r>
              <a:rPr lang="en-US" sz="1600" kern="0" smtClean="0">
                <a:solidFill>
                  <a:srgbClr val="000000"/>
                </a:solidFill>
                <a:latin typeface="Courier New" pitchFamily="49" charset="0"/>
              </a:rPr>
              <a:t>	</a:t>
            </a:r>
          </a:p>
          <a:p>
            <a:pPr lvl="1">
              <a:lnSpc>
                <a:spcPct val="80000"/>
              </a:lnSpc>
              <a:buClr>
                <a:srgbClr val="000000"/>
              </a:buClr>
              <a:buFont typeface="Wingdings" pitchFamily="2" charset="2"/>
              <a:buNone/>
              <a:defRPr/>
            </a:pPr>
            <a:r>
              <a:rPr lang="en-US" sz="1600" kern="0" smtClean="0">
                <a:solidFill>
                  <a:srgbClr val="000000"/>
                </a:solidFill>
                <a:latin typeface="Courier New" pitchFamily="49" charset="0"/>
              </a:rPr>
              <a:t>	</a:t>
            </a:r>
            <a:r>
              <a:rPr lang="en-US" sz="1600" b="1" kern="0" smtClean="0">
                <a:solidFill>
                  <a:srgbClr val="0000FF"/>
                </a:solidFill>
                <a:latin typeface="Courier New" pitchFamily="49" charset="0"/>
              </a:rPr>
              <a:t>pointcut</a:t>
            </a:r>
            <a:r>
              <a:rPr lang="en-US" sz="1600" kern="0" smtClean="0">
                <a:solidFill>
                  <a:srgbClr val="000000"/>
                </a:solidFill>
                <a:latin typeface="Courier New" pitchFamily="49" charset="0"/>
              </a:rPr>
              <a:t> setterNotification() : </a:t>
            </a:r>
            <a:r>
              <a:rPr lang="en-US" sz="1600" b="1" kern="0" smtClean="0">
                <a:solidFill>
                  <a:srgbClr val="0000FF"/>
                </a:solidFill>
                <a:latin typeface="Courier New" pitchFamily="49" charset="0"/>
              </a:rPr>
              <a:t>call</a:t>
            </a:r>
            <a:r>
              <a:rPr lang="en-US" sz="1600" kern="0" smtClean="0">
                <a:solidFill>
                  <a:srgbClr val="000000"/>
                </a:solidFill>
                <a:latin typeface="Courier New" pitchFamily="49" charset="0"/>
              </a:rPr>
              <a:t>(* *.set*(..));</a:t>
            </a:r>
          </a:p>
          <a:p>
            <a:pPr lvl="1">
              <a:lnSpc>
                <a:spcPct val="80000"/>
              </a:lnSpc>
              <a:buClr>
                <a:srgbClr val="000000"/>
              </a:buClr>
              <a:buFont typeface="Wingdings" pitchFamily="2" charset="2"/>
              <a:buNone/>
              <a:defRPr/>
            </a:pPr>
            <a:r>
              <a:rPr lang="en-US" sz="1600" kern="0" smtClean="0">
                <a:solidFill>
                  <a:srgbClr val="000000"/>
                </a:solidFill>
                <a:latin typeface="Courier New" pitchFamily="49" charset="0"/>
              </a:rPr>
              <a:t>	</a:t>
            </a:r>
          </a:p>
          <a:p>
            <a:pPr lvl="1">
              <a:lnSpc>
                <a:spcPct val="80000"/>
              </a:lnSpc>
              <a:buClr>
                <a:srgbClr val="000000"/>
              </a:buClr>
              <a:buFont typeface="Wingdings" pitchFamily="2" charset="2"/>
              <a:buNone/>
              <a:defRPr/>
            </a:pPr>
            <a:r>
              <a:rPr lang="en-US" sz="1600" kern="0" smtClean="0">
                <a:solidFill>
                  <a:srgbClr val="000000"/>
                </a:solidFill>
                <a:latin typeface="Courier New" pitchFamily="49" charset="0"/>
              </a:rPr>
              <a:t>	</a:t>
            </a:r>
            <a:r>
              <a:rPr lang="en-US" sz="1600" b="1" kern="0" smtClean="0">
                <a:solidFill>
                  <a:srgbClr val="0000FF"/>
                </a:solidFill>
                <a:latin typeface="Courier New" pitchFamily="49" charset="0"/>
              </a:rPr>
              <a:t>before</a:t>
            </a:r>
            <a:r>
              <a:rPr lang="en-US" sz="1600" kern="0" smtClean="0">
                <a:solidFill>
                  <a:srgbClr val="000000"/>
                </a:solidFill>
                <a:latin typeface="Courier New" pitchFamily="49" charset="0"/>
              </a:rPr>
              <a:t>() : setterNotification(){</a:t>
            </a:r>
          </a:p>
          <a:p>
            <a:pPr lvl="1">
              <a:lnSpc>
                <a:spcPct val="80000"/>
              </a:lnSpc>
              <a:buClr>
                <a:srgbClr val="000000"/>
              </a:buClr>
              <a:buFont typeface="Wingdings" pitchFamily="2" charset="2"/>
              <a:buNone/>
              <a:defRPr/>
            </a:pPr>
            <a:r>
              <a:rPr lang="en-US" sz="1600" kern="0" smtClean="0">
                <a:solidFill>
                  <a:srgbClr val="000000"/>
                </a:solidFill>
                <a:latin typeface="Courier New" pitchFamily="49" charset="0"/>
              </a:rPr>
              <a:t>		System.out.println("setting data...");</a:t>
            </a:r>
          </a:p>
          <a:p>
            <a:pPr lvl="1">
              <a:lnSpc>
                <a:spcPct val="80000"/>
              </a:lnSpc>
              <a:buClr>
                <a:srgbClr val="000000"/>
              </a:buClr>
              <a:buFont typeface="Wingdings" pitchFamily="2" charset="2"/>
              <a:buNone/>
              <a:defRPr/>
            </a:pPr>
            <a:r>
              <a:rPr lang="en-US" sz="1600" kern="0" smtClean="0">
                <a:solidFill>
                  <a:srgbClr val="000000"/>
                </a:solidFill>
                <a:latin typeface="Courier New" pitchFamily="49" charset="0"/>
              </a:rPr>
              <a:t>	}</a:t>
            </a:r>
          </a:p>
          <a:p>
            <a:pPr lvl="1">
              <a:lnSpc>
                <a:spcPct val="80000"/>
              </a:lnSpc>
              <a:buClr>
                <a:srgbClr val="000000"/>
              </a:buClr>
              <a:buFont typeface="Wingdings" pitchFamily="2" charset="2"/>
              <a:buNone/>
              <a:defRPr/>
            </a:pPr>
            <a:endParaRPr lang="en-US" sz="1600" kern="0" smtClean="0">
              <a:solidFill>
                <a:srgbClr val="000000"/>
              </a:solidFill>
              <a:latin typeface="Courier New" pitchFamily="49" charset="0"/>
            </a:endParaRPr>
          </a:p>
          <a:p>
            <a:pPr lvl="1">
              <a:lnSpc>
                <a:spcPct val="80000"/>
              </a:lnSpc>
              <a:buClr>
                <a:srgbClr val="000000"/>
              </a:buClr>
              <a:buFont typeface="Wingdings" pitchFamily="2" charset="2"/>
              <a:buNone/>
              <a:defRPr/>
            </a:pPr>
            <a:r>
              <a:rPr lang="en-US" sz="1600" kern="0" smtClean="0">
                <a:solidFill>
                  <a:srgbClr val="000000"/>
                </a:solidFill>
                <a:latin typeface="Courier New" pitchFamily="49" charset="0"/>
              </a:rPr>
              <a:t>}</a:t>
            </a:r>
          </a:p>
        </p:txBody>
      </p:sp>
      <p:sp>
        <p:nvSpPr>
          <p:cNvPr id="19" name="Rectangle 4"/>
          <p:cNvSpPr>
            <a:spLocks noChangeArrowheads="1"/>
          </p:cNvSpPr>
          <p:nvPr/>
        </p:nvSpPr>
        <p:spPr bwMode="auto">
          <a:xfrm>
            <a:off x="1143000" y="3657600"/>
            <a:ext cx="6629400" cy="381000"/>
          </a:xfrm>
          <a:prstGeom prst="rect">
            <a:avLst/>
          </a:prstGeom>
          <a:noFill/>
          <a:ln w="19050">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auto">
              <a:spcBef>
                <a:spcPts val="0"/>
              </a:spcBef>
              <a:spcAft>
                <a:spcPts val="0"/>
              </a:spcAft>
              <a:defRPr/>
            </a:pPr>
            <a:endParaRPr lang="en-GB" sz="1800" kern="0">
              <a:solidFill>
                <a:sysClr val="windowText" lastClr="000000"/>
              </a:solidFill>
            </a:endParaRPr>
          </a:p>
        </p:txBody>
      </p:sp>
      <p:sp>
        <p:nvSpPr>
          <p:cNvPr id="20" name="Text Box 5"/>
          <p:cNvSpPr txBox="1">
            <a:spLocks noChangeArrowheads="1"/>
          </p:cNvSpPr>
          <p:nvPr/>
        </p:nvSpPr>
        <p:spPr bwMode="auto">
          <a:xfrm>
            <a:off x="5105400" y="3200400"/>
            <a:ext cx="914400" cy="280988"/>
          </a:xfrm>
          <a:prstGeom prst="rect">
            <a:avLst/>
          </a:prstGeom>
          <a:solidFill>
            <a:srgbClr val="FFFFFF"/>
          </a:solidFill>
          <a:ln w="635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auto">
              <a:spcBef>
                <a:spcPct val="50000"/>
              </a:spcBef>
              <a:spcAft>
                <a:spcPts val="0"/>
              </a:spcAft>
              <a:defRPr/>
            </a:pPr>
            <a:r>
              <a:rPr lang="en-US" sz="1200" kern="0">
                <a:solidFill>
                  <a:sysClr val="windowText" lastClr="000000"/>
                </a:solidFill>
              </a:rPr>
              <a:t>Point-cut</a:t>
            </a:r>
          </a:p>
        </p:txBody>
      </p:sp>
      <p:sp>
        <p:nvSpPr>
          <p:cNvPr id="21" name="Line 6"/>
          <p:cNvSpPr>
            <a:spLocks noChangeShapeType="1"/>
          </p:cNvSpPr>
          <p:nvPr/>
        </p:nvSpPr>
        <p:spPr bwMode="auto">
          <a:xfrm flipH="1">
            <a:off x="4876800" y="3352800"/>
            <a:ext cx="228600" cy="30480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auto">
              <a:spcBef>
                <a:spcPts val="0"/>
              </a:spcBef>
              <a:spcAft>
                <a:spcPts val="0"/>
              </a:spcAft>
              <a:defRPr/>
            </a:pPr>
            <a:endParaRPr lang="en-GB" sz="1800" kern="0">
              <a:solidFill>
                <a:sysClr val="windowText" lastClr="000000"/>
              </a:solidFill>
            </a:endParaRPr>
          </a:p>
        </p:txBody>
      </p:sp>
      <p:sp>
        <p:nvSpPr>
          <p:cNvPr id="22" name="Rectangle 7"/>
          <p:cNvSpPr>
            <a:spLocks noChangeArrowheads="1"/>
          </p:cNvSpPr>
          <p:nvPr/>
        </p:nvSpPr>
        <p:spPr bwMode="auto">
          <a:xfrm>
            <a:off x="1143000" y="4191000"/>
            <a:ext cx="5029200" cy="838200"/>
          </a:xfrm>
          <a:prstGeom prst="rect">
            <a:avLst/>
          </a:prstGeom>
          <a:noFill/>
          <a:ln w="19050">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auto">
              <a:spcBef>
                <a:spcPts val="0"/>
              </a:spcBef>
              <a:spcAft>
                <a:spcPts val="0"/>
              </a:spcAft>
              <a:defRPr/>
            </a:pPr>
            <a:endParaRPr lang="en-GB" sz="1800" kern="0">
              <a:solidFill>
                <a:sysClr val="windowText" lastClr="000000"/>
              </a:solidFill>
            </a:endParaRPr>
          </a:p>
        </p:txBody>
      </p:sp>
      <p:sp>
        <p:nvSpPr>
          <p:cNvPr id="23" name="Rectangle 8"/>
          <p:cNvSpPr>
            <a:spLocks noChangeArrowheads="1"/>
          </p:cNvSpPr>
          <p:nvPr/>
        </p:nvSpPr>
        <p:spPr bwMode="auto">
          <a:xfrm>
            <a:off x="838200" y="3048000"/>
            <a:ext cx="7543800" cy="2590800"/>
          </a:xfrm>
          <a:prstGeom prst="rect">
            <a:avLst/>
          </a:prstGeom>
          <a:noFill/>
          <a:ln w="38100">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auto">
              <a:spcBef>
                <a:spcPts val="0"/>
              </a:spcBef>
              <a:spcAft>
                <a:spcPts val="0"/>
              </a:spcAft>
              <a:defRPr/>
            </a:pPr>
            <a:endParaRPr lang="en-GB" sz="1800" kern="0">
              <a:solidFill>
                <a:sysClr val="windowText" lastClr="000000"/>
              </a:solidFill>
            </a:endParaRPr>
          </a:p>
        </p:txBody>
      </p:sp>
      <p:sp>
        <p:nvSpPr>
          <p:cNvPr id="24" name="Text Box 9"/>
          <p:cNvSpPr txBox="1">
            <a:spLocks noChangeArrowheads="1"/>
          </p:cNvSpPr>
          <p:nvPr/>
        </p:nvSpPr>
        <p:spPr bwMode="auto">
          <a:xfrm>
            <a:off x="6400800" y="4267200"/>
            <a:ext cx="914400" cy="280988"/>
          </a:xfrm>
          <a:prstGeom prst="rect">
            <a:avLst/>
          </a:prstGeom>
          <a:solidFill>
            <a:srgbClr val="FFFFFF"/>
          </a:solidFill>
          <a:ln w="635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auto">
              <a:spcBef>
                <a:spcPct val="50000"/>
              </a:spcBef>
              <a:spcAft>
                <a:spcPts val="0"/>
              </a:spcAft>
              <a:defRPr/>
            </a:pPr>
            <a:r>
              <a:rPr lang="en-US" sz="1200" kern="0">
                <a:solidFill>
                  <a:sysClr val="windowText" lastClr="000000"/>
                </a:solidFill>
              </a:rPr>
              <a:t>Advice</a:t>
            </a:r>
          </a:p>
        </p:txBody>
      </p:sp>
      <p:sp>
        <p:nvSpPr>
          <p:cNvPr id="25" name="Line 10"/>
          <p:cNvSpPr>
            <a:spLocks noChangeShapeType="1"/>
          </p:cNvSpPr>
          <p:nvPr/>
        </p:nvSpPr>
        <p:spPr bwMode="auto">
          <a:xfrm flipH="1">
            <a:off x="6172200" y="4343400"/>
            <a:ext cx="228600" cy="30480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auto">
              <a:spcBef>
                <a:spcPts val="0"/>
              </a:spcBef>
              <a:spcAft>
                <a:spcPts val="0"/>
              </a:spcAft>
              <a:defRPr/>
            </a:pPr>
            <a:endParaRPr lang="en-GB" sz="1800" kern="0">
              <a:solidFill>
                <a:sysClr val="windowText" lastClr="000000"/>
              </a:solidFill>
            </a:endParaRPr>
          </a:p>
        </p:txBody>
      </p:sp>
      <p:sp>
        <p:nvSpPr>
          <p:cNvPr id="26" name="Text Box 11"/>
          <p:cNvSpPr txBox="1">
            <a:spLocks noChangeArrowheads="1"/>
          </p:cNvSpPr>
          <p:nvPr/>
        </p:nvSpPr>
        <p:spPr bwMode="auto">
          <a:xfrm>
            <a:off x="4953000" y="2514600"/>
            <a:ext cx="914400" cy="280988"/>
          </a:xfrm>
          <a:prstGeom prst="rect">
            <a:avLst/>
          </a:prstGeom>
          <a:solidFill>
            <a:srgbClr val="FFFFFF"/>
          </a:solidFill>
          <a:ln w="635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auto">
              <a:spcBef>
                <a:spcPct val="50000"/>
              </a:spcBef>
              <a:spcAft>
                <a:spcPts val="0"/>
              </a:spcAft>
              <a:defRPr/>
            </a:pPr>
            <a:r>
              <a:rPr lang="en-US" sz="1200" kern="0">
                <a:solidFill>
                  <a:sysClr val="windowText" lastClr="000000"/>
                </a:solidFill>
              </a:rPr>
              <a:t>Aspect</a:t>
            </a:r>
          </a:p>
        </p:txBody>
      </p:sp>
      <p:sp>
        <p:nvSpPr>
          <p:cNvPr id="27" name="Line 12"/>
          <p:cNvSpPr>
            <a:spLocks noChangeShapeType="1"/>
          </p:cNvSpPr>
          <p:nvPr/>
        </p:nvSpPr>
        <p:spPr bwMode="auto">
          <a:xfrm flipH="1">
            <a:off x="4724400" y="2743200"/>
            <a:ext cx="228600" cy="30480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auto">
              <a:spcBef>
                <a:spcPts val="0"/>
              </a:spcBef>
              <a:spcAft>
                <a:spcPts val="0"/>
              </a:spcAft>
              <a:defRPr/>
            </a:pPr>
            <a:endParaRPr lang="en-GB" sz="1800" kern="0">
              <a:solidFill>
                <a:sysClr val="windowText" lastClr="0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dissolve">
                                      <p:cBhvr>
                                        <p:cTn id="7" dur="500"/>
                                        <p:tgtEl>
                                          <p:spTgt spid="19"/>
                                        </p:tgtEl>
                                      </p:cBhvr>
                                    </p:animEffect>
                                  </p:childTnLst>
                                </p:cTn>
                              </p:par>
                              <p:par>
                                <p:cTn id="8" presetID="9" presetClass="entr" presetSubtype="0" fill="hold" nodeType="withEffect">
                                  <p:stCondLst>
                                    <p:cond delay="0"/>
                                  </p:stCondLst>
                                  <p:childTnLst>
                                    <p:set>
                                      <p:cBhvr>
                                        <p:cTn id="9" dur="1" fill="hold">
                                          <p:stCondLst>
                                            <p:cond delay="0"/>
                                          </p:stCondLst>
                                        </p:cTn>
                                        <p:tgtEl>
                                          <p:spTgt spid="21"/>
                                        </p:tgtEl>
                                        <p:attrNameLst>
                                          <p:attrName>style.visibility</p:attrName>
                                        </p:attrNameLst>
                                      </p:cBhvr>
                                      <p:to>
                                        <p:strVal val="visible"/>
                                      </p:to>
                                    </p:set>
                                    <p:animEffect transition="in" filter="dissolve">
                                      <p:cBhvr>
                                        <p:cTn id="10" dur="500"/>
                                        <p:tgtEl>
                                          <p:spTgt spid="21"/>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20"/>
                                        </p:tgtEl>
                                        <p:attrNameLst>
                                          <p:attrName>style.visibility</p:attrName>
                                        </p:attrNameLst>
                                      </p:cBhvr>
                                      <p:to>
                                        <p:strVal val="visible"/>
                                      </p:to>
                                    </p:set>
                                    <p:animEffect transition="in" filter="dissolve">
                                      <p:cBhvr>
                                        <p:cTn id="13" dur="500"/>
                                        <p:tgtEl>
                                          <p:spTgt spid="20"/>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9" presetClass="entr" presetSubtype="0" fill="hold" grpId="0" nodeType="clickEffect">
                                  <p:stCondLst>
                                    <p:cond delay="0"/>
                                  </p:stCondLst>
                                  <p:childTnLst>
                                    <p:set>
                                      <p:cBhvr>
                                        <p:cTn id="17" dur="1" fill="hold">
                                          <p:stCondLst>
                                            <p:cond delay="0"/>
                                          </p:stCondLst>
                                        </p:cTn>
                                        <p:tgtEl>
                                          <p:spTgt spid="22"/>
                                        </p:tgtEl>
                                        <p:attrNameLst>
                                          <p:attrName>style.visibility</p:attrName>
                                        </p:attrNameLst>
                                      </p:cBhvr>
                                      <p:to>
                                        <p:strVal val="visible"/>
                                      </p:to>
                                    </p:set>
                                    <p:animEffect transition="in" filter="dissolve">
                                      <p:cBhvr>
                                        <p:cTn id="18" dur="500"/>
                                        <p:tgtEl>
                                          <p:spTgt spid="22"/>
                                        </p:tgtEl>
                                      </p:cBhvr>
                                    </p:animEffect>
                                  </p:childTnLst>
                                </p:cTn>
                              </p:par>
                              <p:par>
                                <p:cTn id="19" presetID="9" presetClass="entr" presetSubtype="0" fill="hold" nodeType="withEffect">
                                  <p:stCondLst>
                                    <p:cond delay="0"/>
                                  </p:stCondLst>
                                  <p:childTnLst>
                                    <p:set>
                                      <p:cBhvr>
                                        <p:cTn id="20" dur="1" fill="hold">
                                          <p:stCondLst>
                                            <p:cond delay="0"/>
                                          </p:stCondLst>
                                        </p:cTn>
                                        <p:tgtEl>
                                          <p:spTgt spid="25"/>
                                        </p:tgtEl>
                                        <p:attrNameLst>
                                          <p:attrName>style.visibility</p:attrName>
                                        </p:attrNameLst>
                                      </p:cBhvr>
                                      <p:to>
                                        <p:strVal val="visible"/>
                                      </p:to>
                                    </p:set>
                                    <p:animEffect transition="in" filter="dissolve">
                                      <p:cBhvr>
                                        <p:cTn id="21" dur="500"/>
                                        <p:tgtEl>
                                          <p:spTgt spid="25"/>
                                        </p:tgtEl>
                                      </p:cBhvr>
                                    </p:animEffect>
                                  </p:childTnLst>
                                </p:cTn>
                              </p:par>
                              <p:par>
                                <p:cTn id="22" presetID="9" presetClass="entr" presetSubtype="0" fill="hold" grpId="0" nodeType="withEffect">
                                  <p:stCondLst>
                                    <p:cond delay="0"/>
                                  </p:stCondLst>
                                  <p:childTnLst>
                                    <p:set>
                                      <p:cBhvr>
                                        <p:cTn id="23" dur="1" fill="hold">
                                          <p:stCondLst>
                                            <p:cond delay="0"/>
                                          </p:stCondLst>
                                        </p:cTn>
                                        <p:tgtEl>
                                          <p:spTgt spid="24"/>
                                        </p:tgtEl>
                                        <p:attrNameLst>
                                          <p:attrName>style.visibility</p:attrName>
                                        </p:attrNameLst>
                                      </p:cBhvr>
                                      <p:to>
                                        <p:strVal val="visible"/>
                                      </p:to>
                                    </p:set>
                                    <p:animEffect transition="in" filter="dissolve">
                                      <p:cBhvr>
                                        <p:cTn id="24" dur="500"/>
                                        <p:tgtEl>
                                          <p:spTgt spid="24"/>
                                        </p:tgtEl>
                                      </p:cBhvr>
                                    </p:animEffect>
                                  </p:childTnLst>
                                </p:cTn>
                              </p:par>
                              <p:par>
                                <p:cTn id="25" presetID="3" presetClass="exit" presetSubtype="10" fill="hold" grpId="1" nodeType="withEffect">
                                  <p:stCondLst>
                                    <p:cond delay="0"/>
                                  </p:stCondLst>
                                  <p:childTnLst>
                                    <p:animEffect transition="out" filter="blinds(horizontal)">
                                      <p:cBhvr>
                                        <p:cTn id="26" dur="500"/>
                                        <p:tgtEl>
                                          <p:spTgt spid="19"/>
                                        </p:tgtEl>
                                      </p:cBhvr>
                                    </p:animEffect>
                                    <p:set>
                                      <p:cBhvr>
                                        <p:cTn id="27" dur="1" fill="hold">
                                          <p:stCondLst>
                                            <p:cond delay="499"/>
                                          </p:stCondLst>
                                        </p:cTn>
                                        <p:tgtEl>
                                          <p:spTgt spid="19"/>
                                        </p:tgtEl>
                                        <p:attrNameLst>
                                          <p:attrName>style.visibility</p:attrName>
                                        </p:attrNameLst>
                                      </p:cBhvr>
                                      <p:to>
                                        <p:strVal val="hidden"/>
                                      </p:to>
                                    </p:set>
                                  </p:childTnLst>
                                </p:cTn>
                              </p:par>
                              <p:par>
                                <p:cTn id="28" presetID="3" presetClass="exit" presetSubtype="10" fill="hold" nodeType="withEffect">
                                  <p:stCondLst>
                                    <p:cond delay="0"/>
                                  </p:stCondLst>
                                  <p:childTnLst>
                                    <p:animEffect transition="out" filter="blinds(horizontal)">
                                      <p:cBhvr>
                                        <p:cTn id="29" dur="500"/>
                                        <p:tgtEl>
                                          <p:spTgt spid="21"/>
                                        </p:tgtEl>
                                      </p:cBhvr>
                                    </p:animEffect>
                                    <p:set>
                                      <p:cBhvr>
                                        <p:cTn id="30" dur="1" fill="hold">
                                          <p:stCondLst>
                                            <p:cond delay="499"/>
                                          </p:stCondLst>
                                        </p:cTn>
                                        <p:tgtEl>
                                          <p:spTgt spid="21"/>
                                        </p:tgtEl>
                                        <p:attrNameLst>
                                          <p:attrName>style.visibility</p:attrName>
                                        </p:attrNameLst>
                                      </p:cBhvr>
                                      <p:to>
                                        <p:strVal val="hidden"/>
                                      </p:to>
                                    </p:set>
                                  </p:childTnLst>
                                </p:cTn>
                              </p:par>
                              <p:par>
                                <p:cTn id="31" presetID="3" presetClass="exit" presetSubtype="10" fill="hold" grpId="1" nodeType="withEffect">
                                  <p:stCondLst>
                                    <p:cond delay="0"/>
                                  </p:stCondLst>
                                  <p:childTnLst>
                                    <p:animEffect transition="out" filter="blinds(horizontal)">
                                      <p:cBhvr>
                                        <p:cTn id="32" dur="500"/>
                                        <p:tgtEl>
                                          <p:spTgt spid="20"/>
                                        </p:tgtEl>
                                      </p:cBhvr>
                                    </p:animEffect>
                                    <p:set>
                                      <p:cBhvr>
                                        <p:cTn id="33" dur="1" fill="hold">
                                          <p:stCondLst>
                                            <p:cond delay="499"/>
                                          </p:stCondLst>
                                        </p:cTn>
                                        <p:tgtEl>
                                          <p:spTgt spid="20"/>
                                        </p:tgtEl>
                                        <p:attrNameLst>
                                          <p:attrName>style.visibility</p:attrName>
                                        </p:attrNameLst>
                                      </p:cBhvr>
                                      <p:to>
                                        <p:strVal val="hidden"/>
                                      </p:to>
                                    </p:set>
                                  </p:childTnLst>
                                </p:cTn>
                              </p:par>
                            </p:childTnLst>
                          </p:cTn>
                        </p:par>
                      </p:childTnLst>
                    </p:cTn>
                  </p:par>
                  <p:par>
                    <p:cTn id="34" fill="hold" nodeType="clickPar">
                      <p:stCondLst>
                        <p:cond delay="indefinite"/>
                      </p:stCondLst>
                      <p:childTnLst>
                        <p:par>
                          <p:cTn id="35" fill="hold" nodeType="withGroup">
                            <p:stCondLst>
                              <p:cond delay="0"/>
                            </p:stCondLst>
                            <p:childTnLst>
                              <p:par>
                                <p:cTn id="36" presetID="9" presetClass="entr" presetSubtype="0" fill="hold" grpId="0" nodeType="clickEffect">
                                  <p:stCondLst>
                                    <p:cond delay="0"/>
                                  </p:stCondLst>
                                  <p:childTnLst>
                                    <p:set>
                                      <p:cBhvr>
                                        <p:cTn id="37" dur="1" fill="hold">
                                          <p:stCondLst>
                                            <p:cond delay="0"/>
                                          </p:stCondLst>
                                        </p:cTn>
                                        <p:tgtEl>
                                          <p:spTgt spid="23"/>
                                        </p:tgtEl>
                                        <p:attrNameLst>
                                          <p:attrName>style.visibility</p:attrName>
                                        </p:attrNameLst>
                                      </p:cBhvr>
                                      <p:to>
                                        <p:strVal val="visible"/>
                                      </p:to>
                                    </p:set>
                                    <p:animEffect transition="in" filter="dissolve">
                                      <p:cBhvr>
                                        <p:cTn id="38" dur="500"/>
                                        <p:tgtEl>
                                          <p:spTgt spid="23"/>
                                        </p:tgtEl>
                                      </p:cBhvr>
                                    </p:animEffect>
                                  </p:childTnLst>
                                </p:cTn>
                              </p:par>
                              <p:par>
                                <p:cTn id="39" presetID="9" presetClass="entr" presetSubtype="0" fill="hold" nodeType="withEffect">
                                  <p:stCondLst>
                                    <p:cond delay="0"/>
                                  </p:stCondLst>
                                  <p:childTnLst>
                                    <p:set>
                                      <p:cBhvr>
                                        <p:cTn id="40" dur="1" fill="hold">
                                          <p:stCondLst>
                                            <p:cond delay="0"/>
                                          </p:stCondLst>
                                        </p:cTn>
                                        <p:tgtEl>
                                          <p:spTgt spid="27"/>
                                        </p:tgtEl>
                                        <p:attrNameLst>
                                          <p:attrName>style.visibility</p:attrName>
                                        </p:attrNameLst>
                                      </p:cBhvr>
                                      <p:to>
                                        <p:strVal val="visible"/>
                                      </p:to>
                                    </p:set>
                                    <p:animEffect transition="in" filter="dissolve">
                                      <p:cBhvr>
                                        <p:cTn id="41" dur="500"/>
                                        <p:tgtEl>
                                          <p:spTgt spid="27"/>
                                        </p:tgtEl>
                                      </p:cBhvr>
                                    </p:animEffect>
                                  </p:childTnLst>
                                </p:cTn>
                              </p:par>
                              <p:par>
                                <p:cTn id="42" presetID="9" presetClass="entr" presetSubtype="0" fill="hold" grpId="0" nodeType="withEffect">
                                  <p:stCondLst>
                                    <p:cond delay="0"/>
                                  </p:stCondLst>
                                  <p:childTnLst>
                                    <p:set>
                                      <p:cBhvr>
                                        <p:cTn id="43" dur="1" fill="hold">
                                          <p:stCondLst>
                                            <p:cond delay="0"/>
                                          </p:stCondLst>
                                        </p:cTn>
                                        <p:tgtEl>
                                          <p:spTgt spid="26"/>
                                        </p:tgtEl>
                                        <p:attrNameLst>
                                          <p:attrName>style.visibility</p:attrName>
                                        </p:attrNameLst>
                                      </p:cBhvr>
                                      <p:to>
                                        <p:strVal val="visible"/>
                                      </p:to>
                                    </p:set>
                                    <p:animEffect transition="in" filter="dissolve">
                                      <p:cBhvr>
                                        <p:cTn id="44" dur="500"/>
                                        <p:tgtEl>
                                          <p:spTgt spid="26"/>
                                        </p:tgtEl>
                                      </p:cBhvr>
                                    </p:animEffect>
                                  </p:childTnLst>
                                </p:cTn>
                              </p:par>
                              <p:par>
                                <p:cTn id="45" presetID="3" presetClass="exit" presetSubtype="10" fill="hold" grpId="1" nodeType="withEffect">
                                  <p:stCondLst>
                                    <p:cond delay="0"/>
                                  </p:stCondLst>
                                  <p:childTnLst>
                                    <p:animEffect transition="out" filter="blinds(horizontal)">
                                      <p:cBhvr>
                                        <p:cTn id="46" dur="500"/>
                                        <p:tgtEl>
                                          <p:spTgt spid="22"/>
                                        </p:tgtEl>
                                      </p:cBhvr>
                                    </p:animEffect>
                                    <p:set>
                                      <p:cBhvr>
                                        <p:cTn id="47" dur="1" fill="hold">
                                          <p:stCondLst>
                                            <p:cond delay="499"/>
                                          </p:stCondLst>
                                        </p:cTn>
                                        <p:tgtEl>
                                          <p:spTgt spid="22"/>
                                        </p:tgtEl>
                                        <p:attrNameLst>
                                          <p:attrName>style.visibility</p:attrName>
                                        </p:attrNameLst>
                                      </p:cBhvr>
                                      <p:to>
                                        <p:strVal val="hidden"/>
                                      </p:to>
                                    </p:set>
                                  </p:childTnLst>
                                </p:cTn>
                              </p:par>
                              <p:par>
                                <p:cTn id="48" presetID="3" presetClass="exit" presetSubtype="10" fill="hold" nodeType="withEffect">
                                  <p:stCondLst>
                                    <p:cond delay="0"/>
                                  </p:stCondLst>
                                  <p:childTnLst>
                                    <p:animEffect transition="out" filter="blinds(horizontal)">
                                      <p:cBhvr>
                                        <p:cTn id="49" dur="500"/>
                                        <p:tgtEl>
                                          <p:spTgt spid="25"/>
                                        </p:tgtEl>
                                      </p:cBhvr>
                                    </p:animEffect>
                                    <p:set>
                                      <p:cBhvr>
                                        <p:cTn id="50" dur="1" fill="hold">
                                          <p:stCondLst>
                                            <p:cond delay="499"/>
                                          </p:stCondLst>
                                        </p:cTn>
                                        <p:tgtEl>
                                          <p:spTgt spid="25"/>
                                        </p:tgtEl>
                                        <p:attrNameLst>
                                          <p:attrName>style.visibility</p:attrName>
                                        </p:attrNameLst>
                                      </p:cBhvr>
                                      <p:to>
                                        <p:strVal val="hidden"/>
                                      </p:to>
                                    </p:set>
                                  </p:childTnLst>
                                </p:cTn>
                              </p:par>
                              <p:par>
                                <p:cTn id="51" presetID="3" presetClass="exit" presetSubtype="10" fill="hold" grpId="1" nodeType="withEffect">
                                  <p:stCondLst>
                                    <p:cond delay="0"/>
                                  </p:stCondLst>
                                  <p:childTnLst>
                                    <p:animEffect transition="out" filter="blinds(horizontal)">
                                      <p:cBhvr>
                                        <p:cTn id="52" dur="500"/>
                                        <p:tgtEl>
                                          <p:spTgt spid="24"/>
                                        </p:tgtEl>
                                      </p:cBhvr>
                                    </p:animEffect>
                                    <p:set>
                                      <p:cBhvr>
                                        <p:cTn id="53" dur="1" fill="hold">
                                          <p:stCondLst>
                                            <p:cond delay="499"/>
                                          </p:stCondLst>
                                        </p:cTn>
                                        <p:tgtEl>
                                          <p:spTgt spid="2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19" grpId="1" animBg="1"/>
      <p:bldP spid="20" grpId="0" animBg="1"/>
      <p:bldP spid="20" grpId="1" animBg="1"/>
      <p:bldP spid="22" grpId="0" animBg="1"/>
      <p:bldP spid="22" grpId="1" animBg="1"/>
      <p:bldP spid="23" grpId="0" animBg="1"/>
      <p:bldP spid="24" grpId="0" animBg="1"/>
      <p:bldP spid="24" grpId="1" animBg="1"/>
      <p:bldP spid="26"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457200" y="333375"/>
            <a:ext cx="8229600" cy="661988"/>
          </a:xfrm>
        </p:spPr>
        <p:txBody>
          <a:bodyPr/>
          <a:lstStyle/>
          <a:p>
            <a:r>
              <a:rPr lang="en-GB" altLang="en-US" smtClean="0"/>
              <a:t>Aspect example (Hello World)</a:t>
            </a:r>
          </a:p>
        </p:txBody>
      </p:sp>
      <p:sp>
        <p:nvSpPr>
          <p:cNvPr id="3" name="Content Placeholder 2"/>
          <p:cNvSpPr>
            <a:spLocks noGrp="1"/>
          </p:cNvSpPr>
          <p:nvPr>
            <p:ph idx="1"/>
          </p:nvPr>
        </p:nvSpPr>
        <p:spPr>
          <a:xfrm>
            <a:off x="457200" y="1196975"/>
            <a:ext cx="7848600" cy="4824413"/>
          </a:xfrm>
        </p:spPr>
        <p:txBody>
          <a:bodyPr/>
          <a:lstStyle/>
          <a:p>
            <a:pPr marL="0" indent="0">
              <a:buFont typeface="Times" pitchFamily="18" charset="0"/>
              <a:buNone/>
              <a:defRPr/>
            </a:pPr>
            <a:r>
              <a:rPr lang="en-GB" dirty="0" smtClean="0"/>
              <a:t>public class Main {</a:t>
            </a:r>
          </a:p>
          <a:p>
            <a:pPr marL="0" indent="0">
              <a:buFont typeface="Times" pitchFamily="18" charset="0"/>
              <a:buNone/>
              <a:defRPr/>
            </a:pPr>
            <a:r>
              <a:rPr lang="en-GB" dirty="0" smtClean="0"/>
              <a:t>	public static void main(String[] </a:t>
            </a:r>
            <a:r>
              <a:rPr lang="en-GB" dirty="0" err="1" smtClean="0"/>
              <a:t>args</a:t>
            </a:r>
            <a:r>
              <a:rPr lang="en-GB" dirty="0" smtClean="0"/>
              <a:t>) {</a:t>
            </a:r>
          </a:p>
          <a:p>
            <a:pPr marL="0" indent="0">
              <a:buFont typeface="Times" pitchFamily="18" charset="0"/>
              <a:buNone/>
              <a:defRPr/>
            </a:pPr>
            <a:r>
              <a:rPr lang="en-GB" dirty="0" smtClean="0"/>
              <a:t>		// TODO Auto-generated method stub</a:t>
            </a:r>
          </a:p>
          <a:p>
            <a:pPr marL="0" indent="0">
              <a:buFont typeface="Times" pitchFamily="18" charset="0"/>
              <a:buNone/>
              <a:defRPr/>
            </a:pPr>
            <a:r>
              <a:rPr lang="en-GB" dirty="0" smtClean="0"/>
              <a:t>		hello();</a:t>
            </a:r>
          </a:p>
          <a:p>
            <a:pPr marL="0" indent="0">
              <a:buFont typeface="Times" pitchFamily="18" charset="0"/>
              <a:buNone/>
              <a:defRPr/>
            </a:pPr>
            <a:r>
              <a:rPr lang="en-GB" dirty="0" smtClean="0"/>
              <a:t>	}</a:t>
            </a:r>
          </a:p>
          <a:p>
            <a:pPr marL="0" indent="0">
              <a:buFont typeface="Times" pitchFamily="18" charset="0"/>
              <a:buNone/>
              <a:defRPr/>
            </a:pPr>
            <a:r>
              <a:rPr lang="en-GB" dirty="0" smtClean="0"/>
              <a:t>	public static void hello() {</a:t>
            </a:r>
          </a:p>
          <a:p>
            <a:pPr marL="0" indent="0">
              <a:buFont typeface="Times" pitchFamily="18" charset="0"/>
              <a:buNone/>
              <a:defRPr/>
            </a:pPr>
            <a:r>
              <a:rPr lang="en-GB" dirty="0" smtClean="0"/>
              <a:t>		</a:t>
            </a:r>
            <a:r>
              <a:rPr lang="en-GB" dirty="0" err="1" smtClean="0"/>
              <a:t>System.out.println</a:t>
            </a:r>
            <a:r>
              <a:rPr lang="en-GB" dirty="0" smtClean="0"/>
              <a:t>("Hello");</a:t>
            </a:r>
          </a:p>
          <a:p>
            <a:pPr marL="0" indent="0">
              <a:buFont typeface="Times" pitchFamily="18" charset="0"/>
              <a:buNone/>
              <a:defRPr/>
            </a:pPr>
            <a:r>
              <a:rPr lang="en-GB" dirty="0" smtClean="0"/>
              <a:t>	}</a:t>
            </a:r>
          </a:p>
          <a:p>
            <a:pPr marL="0" indent="0">
              <a:buFont typeface="Times" pitchFamily="18" charset="0"/>
              <a:buNone/>
              <a:defRPr/>
            </a:pPr>
            <a:r>
              <a:rPr lang="en-GB" dirty="0" smtClean="0"/>
              <a:t>}</a:t>
            </a:r>
          </a:p>
          <a:p>
            <a:pPr>
              <a:defRPr/>
            </a:pPr>
            <a:endParaRPr lang="en-GB" dirty="0"/>
          </a:p>
        </p:txBody>
      </p:sp>
      <p:sp>
        <p:nvSpPr>
          <p:cNvPr id="4" name="Date Placeholder 3"/>
          <p:cNvSpPr>
            <a:spLocks noGrp="1"/>
          </p:cNvSpPr>
          <p:nvPr>
            <p:ph type="dt" sz="quarter" idx="10"/>
          </p:nvPr>
        </p:nvSpPr>
        <p:spPr/>
        <p:txBody>
          <a:bodyPr/>
          <a:lstStyle/>
          <a:p>
            <a:pPr>
              <a:defRPr/>
            </a:pPr>
            <a:r>
              <a:rPr lang="en-US" smtClean="0"/>
              <a:t>© University of Liverpool</a:t>
            </a:r>
            <a:endParaRPr lang="en-US"/>
          </a:p>
        </p:txBody>
      </p:sp>
      <p:sp>
        <p:nvSpPr>
          <p:cNvPr id="5" name="Footer Placeholder 4"/>
          <p:cNvSpPr>
            <a:spLocks noGrp="1"/>
          </p:cNvSpPr>
          <p:nvPr>
            <p:ph type="ftr" sz="quarter" idx="11"/>
          </p:nvPr>
        </p:nvSpPr>
        <p:spPr/>
        <p:txBody>
          <a:bodyPr/>
          <a:lstStyle/>
          <a:p>
            <a:pPr>
              <a:defRPr/>
            </a:pPr>
            <a:r>
              <a:rPr lang="en-IE" smtClean="0"/>
              <a:t>COMP319</a:t>
            </a:r>
            <a:endParaRPr lang="en-US"/>
          </a:p>
        </p:txBody>
      </p:sp>
      <p:sp>
        <p:nvSpPr>
          <p:cNvPr id="6" name="Slide Number Placeholder 5"/>
          <p:cNvSpPr>
            <a:spLocks noGrp="1"/>
          </p:cNvSpPr>
          <p:nvPr>
            <p:ph type="sldNum" sz="quarter" idx="12"/>
          </p:nvPr>
        </p:nvSpPr>
        <p:spPr/>
        <p:txBody>
          <a:bodyPr/>
          <a:lstStyle/>
          <a:p>
            <a:pPr>
              <a:defRPr/>
            </a:pPr>
            <a:r>
              <a:rPr lang="en-US" smtClean="0"/>
              <a:t>slide  </a:t>
            </a:r>
            <a:fld id="{C889800B-5DD6-42CC-BDA7-4643F5A57EC8}" type="slidenum">
              <a:rPr lang="en-US" smtClean="0"/>
              <a:pPr>
                <a:defRPr/>
              </a:pPr>
              <a:t>11</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GB" altLang="en-US" smtClean="0"/>
              <a:t>Aspect Example HelloWorld</a:t>
            </a:r>
          </a:p>
        </p:txBody>
      </p:sp>
      <p:sp>
        <p:nvSpPr>
          <p:cNvPr id="3" name="Content Placeholder 2"/>
          <p:cNvSpPr>
            <a:spLocks noGrp="1"/>
          </p:cNvSpPr>
          <p:nvPr>
            <p:ph idx="1"/>
          </p:nvPr>
        </p:nvSpPr>
        <p:spPr>
          <a:xfrm>
            <a:off x="34925" y="1665288"/>
            <a:ext cx="9074150" cy="4572000"/>
          </a:xfrm>
        </p:spPr>
        <p:txBody>
          <a:bodyPr/>
          <a:lstStyle/>
          <a:p>
            <a:pPr marL="0" indent="0">
              <a:buFont typeface="Times" pitchFamily="18" charset="0"/>
              <a:buNone/>
              <a:defRPr/>
            </a:pPr>
            <a:r>
              <a:rPr lang="en-GB" sz="2800" b="1" dirty="0" smtClean="0"/>
              <a:t>public aspect Hello {</a:t>
            </a:r>
          </a:p>
          <a:p>
            <a:pPr marL="0" indent="0">
              <a:buFont typeface="Times" pitchFamily="18" charset="0"/>
              <a:buNone/>
              <a:defRPr/>
            </a:pPr>
            <a:r>
              <a:rPr lang="en-GB" sz="2800" b="1" dirty="0" smtClean="0"/>
              <a:t> 	</a:t>
            </a:r>
            <a:r>
              <a:rPr lang="en-GB" sz="2800" b="1" dirty="0" err="1" smtClean="0"/>
              <a:t>pointcut</a:t>
            </a:r>
            <a:r>
              <a:rPr lang="en-GB" sz="2800" b="1" dirty="0" smtClean="0"/>
              <a:t> </a:t>
            </a:r>
            <a:r>
              <a:rPr lang="en-GB" sz="2800" b="1" dirty="0" err="1" smtClean="0"/>
              <a:t>helloCall</a:t>
            </a:r>
            <a:r>
              <a:rPr lang="en-GB" sz="2800" b="1" dirty="0" smtClean="0"/>
              <a:t>() : execution( * </a:t>
            </a:r>
            <a:r>
              <a:rPr lang="en-GB" sz="2800" b="1" dirty="0" err="1" smtClean="0"/>
              <a:t>Main.hello</a:t>
            </a:r>
            <a:r>
              <a:rPr lang="en-GB" sz="2800" b="1" dirty="0" smtClean="0"/>
              <a:t>(..)); </a:t>
            </a:r>
          </a:p>
          <a:p>
            <a:pPr marL="0" indent="0">
              <a:buFont typeface="Times" pitchFamily="18" charset="0"/>
              <a:buNone/>
              <a:defRPr/>
            </a:pPr>
            <a:endParaRPr lang="en-GB" sz="2800" b="1" dirty="0" smtClean="0"/>
          </a:p>
          <a:p>
            <a:pPr marL="0" indent="0">
              <a:buFont typeface="Times" pitchFamily="18" charset="0"/>
              <a:buNone/>
              <a:defRPr/>
            </a:pPr>
            <a:r>
              <a:rPr lang="en-GB" sz="2800" b="1" dirty="0" smtClean="0"/>
              <a:t>	   after() : </a:t>
            </a:r>
            <a:r>
              <a:rPr lang="en-GB" sz="2800" b="1" dirty="0" err="1" smtClean="0"/>
              <a:t>helloCall</a:t>
            </a:r>
            <a:r>
              <a:rPr lang="en-GB" sz="2800" b="1" dirty="0" smtClean="0"/>
              <a:t>() { </a:t>
            </a:r>
          </a:p>
          <a:p>
            <a:pPr marL="0" indent="0">
              <a:buFont typeface="Times" pitchFamily="18" charset="0"/>
              <a:buNone/>
              <a:defRPr/>
            </a:pPr>
            <a:r>
              <a:rPr lang="en-GB" sz="2800" b="1" dirty="0" smtClean="0"/>
              <a:t>	        </a:t>
            </a:r>
            <a:r>
              <a:rPr lang="en-GB" sz="2800" b="1" dirty="0" err="1" smtClean="0"/>
              <a:t>System.out.println</a:t>
            </a:r>
            <a:r>
              <a:rPr lang="en-GB" sz="2800" b="1" dirty="0" smtClean="0"/>
              <a:t>("World!!!");</a:t>
            </a:r>
          </a:p>
          <a:p>
            <a:pPr marL="0" indent="0">
              <a:buFont typeface="Times" pitchFamily="18" charset="0"/>
              <a:buNone/>
              <a:defRPr/>
            </a:pPr>
            <a:r>
              <a:rPr lang="en-GB" sz="2800" b="1" dirty="0" smtClean="0"/>
              <a:t>	    } </a:t>
            </a:r>
          </a:p>
          <a:p>
            <a:pPr marL="0" indent="0">
              <a:buFont typeface="Times" pitchFamily="18" charset="0"/>
              <a:buNone/>
              <a:defRPr/>
            </a:pPr>
            <a:r>
              <a:rPr lang="en-GB" sz="2800" b="1" dirty="0" smtClean="0"/>
              <a:t>}</a:t>
            </a:r>
          </a:p>
          <a:p>
            <a:pPr>
              <a:defRPr/>
            </a:pPr>
            <a:endParaRPr lang="en-GB" sz="2800" b="1" dirty="0"/>
          </a:p>
        </p:txBody>
      </p:sp>
      <p:sp>
        <p:nvSpPr>
          <p:cNvPr id="4" name="Date Placeholder 3"/>
          <p:cNvSpPr>
            <a:spLocks noGrp="1"/>
          </p:cNvSpPr>
          <p:nvPr>
            <p:ph type="dt" sz="quarter" idx="10"/>
          </p:nvPr>
        </p:nvSpPr>
        <p:spPr/>
        <p:txBody>
          <a:bodyPr/>
          <a:lstStyle/>
          <a:p>
            <a:pPr>
              <a:defRPr/>
            </a:pPr>
            <a:r>
              <a:rPr lang="en-US" smtClean="0"/>
              <a:t>© University of Liverpool</a:t>
            </a:r>
            <a:endParaRPr lang="en-US"/>
          </a:p>
        </p:txBody>
      </p:sp>
      <p:sp>
        <p:nvSpPr>
          <p:cNvPr id="5" name="Footer Placeholder 4"/>
          <p:cNvSpPr>
            <a:spLocks noGrp="1"/>
          </p:cNvSpPr>
          <p:nvPr>
            <p:ph type="ftr" sz="quarter" idx="11"/>
          </p:nvPr>
        </p:nvSpPr>
        <p:spPr/>
        <p:txBody>
          <a:bodyPr/>
          <a:lstStyle/>
          <a:p>
            <a:pPr>
              <a:defRPr/>
            </a:pPr>
            <a:r>
              <a:rPr lang="en-IE" smtClean="0"/>
              <a:t>COMP319</a:t>
            </a:r>
            <a:endParaRPr lang="en-US"/>
          </a:p>
        </p:txBody>
      </p:sp>
      <p:sp>
        <p:nvSpPr>
          <p:cNvPr id="6" name="Slide Number Placeholder 5"/>
          <p:cNvSpPr>
            <a:spLocks noGrp="1"/>
          </p:cNvSpPr>
          <p:nvPr>
            <p:ph type="sldNum" sz="quarter" idx="12"/>
          </p:nvPr>
        </p:nvSpPr>
        <p:spPr/>
        <p:txBody>
          <a:bodyPr/>
          <a:lstStyle/>
          <a:p>
            <a:pPr>
              <a:defRPr/>
            </a:pPr>
            <a:r>
              <a:rPr lang="en-US" smtClean="0"/>
              <a:t>slide  </a:t>
            </a:r>
            <a:fld id="{9DD0AB2F-3B6A-483F-9883-26160865CAF5}" type="slidenum">
              <a:rPr lang="en-US" smtClean="0"/>
              <a:pPr>
                <a:defRPr/>
              </a:pPr>
              <a:t>12</a:t>
            </a:fld>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457200" y="115888"/>
            <a:ext cx="8229600" cy="661987"/>
          </a:xfrm>
        </p:spPr>
        <p:txBody>
          <a:bodyPr/>
          <a:lstStyle/>
          <a:p>
            <a:r>
              <a:rPr lang="en-GB" altLang="en-US" smtClean="0"/>
              <a:t>Point cut definitions</a:t>
            </a:r>
          </a:p>
        </p:txBody>
      </p:sp>
      <p:sp>
        <p:nvSpPr>
          <p:cNvPr id="4" name="Date Placeholder 3"/>
          <p:cNvSpPr>
            <a:spLocks noGrp="1"/>
          </p:cNvSpPr>
          <p:nvPr>
            <p:ph type="dt" sz="quarter" idx="10"/>
          </p:nvPr>
        </p:nvSpPr>
        <p:spPr/>
        <p:txBody>
          <a:bodyPr/>
          <a:lstStyle/>
          <a:p>
            <a:pPr>
              <a:defRPr/>
            </a:pPr>
            <a:r>
              <a:rPr lang="en-US" smtClean="0"/>
              <a:t>© University of Liverpool</a:t>
            </a:r>
            <a:endParaRPr lang="en-US"/>
          </a:p>
        </p:txBody>
      </p:sp>
      <p:sp>
        <p:nvSpPr>
          <p:cNvPr id="5" name="Footer Placeholder 4"/>
          <p:cNvSpPr>
            <a:spLocks noGrp="1"/>
          </p:cNvSpPr>
          <p:nvPr>
            <p:ph type="ftr" sz="quarter" idx="11"/>
          </p:nvPr>
        </p:nvSpPr>
        <p:spPr/>
        <p:txBody>
          <a:bodyPr/>
          <a:lstStyle/>
          <a:p>
            <a:pPr>
              <a:defRPr/>
            </a:pPr>
            <a:r>
              <a:rPr lang="en-IE" smtClean="0"/>
              <a:t>COMP319</a:t>
            </a:r>
            <a:endParaRPr lang="en-US"/>
          </a:p>
        </p:txBody>
      </p:sp>
      <p:sp>
        <p:nvSpPr>
          <p:cNvPr id="6" name="Slide Number Placeholder 5"/>
          <p:cNvSpPr>
            <a:spLocks noGrp="1"/>
          </p:cNvSpPr>
          <p:nvPr>
            <p:ph type="sldNum" sz="quarter" idx="12"/>
          </p:nvPr>
        </p:nvSpPr>
        <p:spPr/>
        <p:txBody>
          <a:bodyPr/>
          <a:lstStyle/>
          <a:p>
            <a:pPr>
              <a:defRPr/>
            </a:pPr>
            <a:r>
              <a:rPr lang="en-US" smtClean="0"/>
              <a:t>slide  </a:t>
            </a:r>
            <a:fld id="{FF4EEB91-D5E8-4A94-951D-366E0EFAD16F}" type="slidenum">
              <a:rPr lang="en-US" smtClean="0"/>
              <a:pPr>
                <a:defRPr/>
              </a:pPr>
              <a:t>13</a:t>
            </a:fld>
            <a:endParaRPr lang="en-US"/>
          </a:p>
        </p:txBody>
      </p:sp>
      <p:sp>
        <p:nvSpPr>
          <p:cNvPr id="18438" name="TextBox 7"/>
          <p:cNvSpPr txBox="1">
            <a:spLocks noChangeArrowheads="1"/>
          </p:cNvSpPr>
          <p:nvPr/>
        </p:nvSpPr>
        <p:spPr bwMode="auto">
          <a:xfrm>
            <a:off x="395288" y="974725"/>
            <a:ext cx="8424862" cy="563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heSans B5 Plain"/>
                <a:cs typeface="Arial" pitchFamily="34" charset="0"/>
              </a:defRPr>
            </a:lvl1pPr>
            <a:lvl2pPr marL="742950" indent="-285750" eaLnBrk="0" hangingPunct="0">
              <a:defRPr sz="2400">
                <a:solidFill>
                  <a:schemeClr val="tx1"/>
                </a:solidFill>
                <a:latin typeface="TheSans B5 Plain"/>
                <a:cs typeface="Arial" pitchFamily="34" charset="0"/>
              </a:defRPr>
            </a:lvl2pPr>
            <a:lvl3pPr marL="1143000" indent="-228600" eaLnBrk="0" hangingPunct="0">
              <a:defRPr sz="2400">
                <a:solidFill>
                  <a:schemeClr val="tx1"/>
                </a:solidFill>
                <a:latin typeface="TheSans B5 Plain"/>
                <a:cs typeface="Arial" pitchFamily="34" charset="0"/>
              </a:defRPr>
            </a:lvl3pPr>
            <a:lvl4pPr marL="1600200" indent="-228600" eaLnBrk="0" hangingPunct="0">
              <a:defRPr sz="2400">
                <a:solidFill>
                  <a:schemeClr val="tx1"/>
                </a:solidFill>
                <a:latin typeface="TheSans B5 Plain"/>
                <a:cs typeface="Arial" pitchFamily="34" charset="0"/>
              </a:defRPr>
            </a:lvl4pPr>
            <a:lvl5pPr marL="2057400" indent="-228600" eaLnBrk="0" hangingPunct="0">
              <a:defRPr sz="2400">
                <a:solidFill>
                  <a:schemeClr val="tx1"/>
                </a:solidFill>
                <a:latin typeface="TheSans B5 Plain"/>
                <a:cs typeface="Arial" pitchFamily="34" charset="0"/>
              </a:defRPr>
            </a:lvl5pPr>
            <a:lvl6pPr marL="2514600" indent="-228600" eaLnBrk="0" fontAlgn="base" hangingPunct="0">
              <a:spcBef>
                <a:spcPct val="0"/>
              </a:spcBef>
              <a:spcAft>
                <a:spcPct val="0"/>
              </a:spcAft>
              <a:defRPr sz="2400">
                <a:solidFill>
                  <a:schemeClr val="tx1"/>
                </a:solidFill>
                <a:latin typeface="TheSans B5 Plain"/>
                <a:cs typeface="Arial" pitchFamily="34" charset="0"/>
              </a:defRPr>
            </a:lvl6pPr>
            <a:lvl7pPr marL="2971800" indent="-228600" eaLnBrk="0" fontAlgn="base" hangingPunct="0">
              <a:spcBef>
                <a:spcPct val="0"/>
              </a:spcBef>
              <a:spcAft>
                <a:spcPct val="0"/>
              </a:spcAft>
              <a:defRPr sz="2400">
                <a:solidFill>
                  <a:schemeClr val="tx1"/>
                </a:solidFill>
                <a:latin typeface="TheSans B5 Plain"/>
                <a:cs typeface="Arial" pitchFamily="34" charset="0"/>
              </a:defRPr>
            </a:lvl7pPr>
            <a:lvl8pPr marL="3429000" indent="-228600" eaLnBrk="0" fontAlgn="base" hangingPunct="0">
              <a:spcBef>
                <a:spcPct val="0"/>
              </a:spcBef>
              <a:spcAft>
                <a:spcPct val="0"/>
              </a:spcAft>
              <a:defRPr sz="2400">
                <a:solidFill>
                  <a:schemeClr val="tx1"/>
                </a:solidFill>
                <a:latin typeface="TheSans B5 Plain"/>
                <a:cs typeface="Arial" pitchFamily="34" charset="0"/>
              </a:defRPr>
            </a:lvl8pPr>
            <a:lvl9pPr marL="3886200" indent="-228600" eaLnBrk="0" fontAlgn="base" hangingPunct="0">
              <a:spcBef>
                <a:spcPct val="0"/>
              </a:spcBef>
              <a:spcAft>
                <a:spcPct val="0"/>
              </a:spcAft>
              <a:defRPr sz="2400">
                <a:solidFill>
                  <a:schemeClr val="tx1"/>
                </a:solidFill>
                <a:latin typeface="TheSans B5 Plain"/>
                <a:cs typeface="Arial" pitchFamily="34" charset="0"/>
              </a:defRPr>
            </a:lvl9pPr>
          </a:lstStyle>
          <a:p>
            <a:pPr eaLnBrk="1" hangingPunct="1"/>
            <a:r>
              <a:rPr lang="en-GB" altLang="en-US" b="1"/>
              <a:t>//call is the most common joinpoint type</a:t>
            </a:r>
          </a:p>
          <a:p>
            <a:pPr eaLnBrk="1" hangingPunct="1"/>
            <a:r>
              <a:rPr lang="en-GB" altLang="en-US" b="1"/>
              <a:t>call([access modifier] returnType package.ClassName.method(args));  </a:t>
            </a:r>
          </a:p>
          <a:p>
            <a:pPr eaLnBrk="1" hangingPunct="1"/>
            <a:endParaRPr lang="en-GB" altLang="en-US" b="1"/>
          </a:p>
          <a:p>
            <a:pPr eaLnBrk="1" hangingPunct="1"/>
            <a:r>
              <a:rPr lang="en-GB" altLang="en-US" b="1"/>
              <a:t>//Examples</a:t>
            </a:r>
          </a:p>
          <a:p>
            <a:pPr eaLnBrk="1" hangingPunct="1"/>
            <a:r>
              <a:rPr lang="en-GB" altLang="en-US" b="1"/>
              <a:t>call(* *.*(..)); //Note: “..” is also a wildcard</a:t>
            </a:r>
          </a:p>
          <a:p>
            <a:pPr eaLnBrk="1" hangingPunct="1"/>
            <a:r>
              <a:rPr lang="en-GB" altLang="en-US" b="1"/>
              <a:t>call(public * *.set*(..));</a:t>
            </a:r>
          </a:p>
          <a:p>
            <a:pPr eaLnBrk="1" hangingPunct="1"/>
            <a:r>
              <a:rPr lang="en-GB" altLang="en-US" b="1"/>
              <a:t>call(void *.set*(..));</a:t>
            </a:r>
          </a:p>
          <a:p>
            <a:pPr eaLnBrk="1" hangingPunct="1"/>
            <a:r>
              <a:rPr lang="en-GB" altLang="en-US" b="1"/>
              <a:t>call(* *.set*(int));</a:t>
            </a:r>
          </a:p>
          <a:p>
            <a:pPr eaLnBrk="1" hangingPunct="1"/>
            <a:r>
              <a:rPr lang="en-GB" altLang="en-US" b="1"/>
              <a:t>call(String com.foo.Customer.set*(..));</a:t>
            </a:r>
          </a:p>
          <a:p>
            <a:pPr eaLnBrk="1" hangingPunct="1"/>
            <a:r>
              <a:rPr lang="en-GB" altLang="en-US" b="1"/>
              <a:t>call(* com.foo.Customer+.set*(..)); //”+” cross-cuts children</a:t>
            </a:r>
          </a:p>
          <a:p>
            <a:pPr eaLnBrk="1" hangingPunct="1"/>
            <a:r>
              <a:rPr lang="en-GB" altLang="en-US" b="1"/>
              <a:t>call(public void com..*.set*(int));</a:t>
            </a:r>
          </a:p>
          <a:p>
            <a:pPr eaLnBrk="1" hangingPunct="1"/>
            <a:r>
              <a:rPr lang="en-GB" altLang="en-US" b="1"/>
              <a:t>call(* *.set*(int, ..));</a:t>
            </a:r>
          </a:p>
          <a:p>
            <a:pPr eaLnBrk="1" hangingPunct="1"/>
            <a:r>
              <a:rPr lang="en-GB" altLang="en-US" b="1"/>
              <a:t>call(* *.set*(int, .., String));</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r>
              <a:rPr lang="en-GB" altLang="en-US" smtClean="0"/>
              <a:t>Defining a pointcut</a:t>
            </a:r>
          </a:p>
        </p:txBody>
      </p:sp>
      <p:sp>
        <p:nvSpPr>
          <p:cNvPr id="19459" name="Content Placeholder 2"/>
          <p:cNvSpPr>
            <a:spLocks noGrp="1"/>
          </p:cNvSpPr>
          <p:nvPr>
            <p:ph idx="1"/>
          </p:nvPr>
        </p:nvSpPr>
        <p:spPr>
          <a:xfrm>
            <a:off x="395288" y="1700213"/>
            <a:ext cx="7848600" cy="4572000"/>
          </a:xfrm>
        </p:spPr>
        <p:txBody>
          <a:bodyPr/>
          <a:lstStyle/>
          <a:p>
            <a:r>
              <a:rPr lang="en-GB" altLang="en-US" smtClean="0"/>
              <a:t>pointcut nameOfPointCut() : definition;</a:t>
            </a:r>
          </a:p>
          <a:p>
            <a:r>
              <a:rPr lang="en-GB" altLang="en-US" b="1" smtClean="0"/>
              <a:t>pointcut setters() :call(public * *.set*(..));</a:t>
            </a:r>
          </a:p>
          <a:p>
            <a:endParaRPr lang="en-GB" altLang="en-US" b="1" smtClean="0"/>
          </a:p>
          <a:p>
            <a:endParaRPr lang="en-GB" altLang="en-US" b="1" smtClean="0"/>
          </a:p>
          <a:p>
            <a:endParaRPr lang="en-GB" altLang="en-US" smtClean="0"/>
          </a:p>
          <a:p>
            <a:endParaRPr lang="en-GB" altLang="en-US" smtClean="0"/>
          </a:p>
        </p:txBody>
      </p:sp>
      <p:sp>
        <p:nvSpPr>
          <p:cNvPr id="4" name="Date Placeholder 3"/>
          <p:cNvSpPr>
            <a:spLocks noGrp="1"/>
          </p:cNvSpPr>
          <p:nvPr>
            <p:ph type="dt" sz="quarter" idx="10"/>
          </p:nvPr>
        </p:nvSpPr>
        <p:spPr/>
        <p:txBody>
          <a:bodyPr/>
          <a:lstStyle/>
          <a:p>
            <a:pPr>
              <a:defRPr/>
            </a:pPr>
            <a:r>
              <a:rPr lang="en-US" smtClean="0"/>
              <a:t>© University of Liverpool</a:t>
            </a:r>
            <a:endParaRPr lang="en-US"/>
          </a:p>
        </p:txBody>
      </p:sp>
      <p:sp>
        <p:nvSpPr>
          <p:cNvPr id="5" name="Footer Placeholder 4"/>
          <p:cNvSpPr>
            <a:spLocks noGrp="1"/>
          </p:cNvSpPr>
          <p:nvPr>
            <p:ph type="ftr" sz="quarter" idx="11"/>
          </p:nvPr>
        </p:nvSpPr>
        <p:spPr/>
        <p:txBody>
          <a:bodyPr/>
          <a:lstStyle/>
          <a:p>
            <a:pPr>
              <a:defRPr/>
            </a:pPr>
            <a:r>
              <a:rPr lang="en-IE" smtClean="0"/>
              <a:t>COMP319</a:t>
            </a:r>
            <a:endParaRPr lang="en-US"/>
          </a:p>
        </p:txBody>
      </p:sp>
      <p:sp>
        <p:nvSpPr>
          <p:cNvPr id="6" name="Slide Number Placeholder 5"/>
          <p:cNvSpPr>
            <a:spLocks noGrp="1"/>
          </p:cNvSpPr>
          <p:nvPr>
            <p:ph type="sldNum" sz="quarter" idx="12"/>
          </p:nvPr>
        </p:nvSpPr>
        <p:spPr/>
        <p:txBody>
          <a:bodyPr/>
          <a:lstStyle/>
          <a:p>
            <a:pPr>
              <a:defRPr/>
            </a:pPr>
            <a:r>
              <a:rPr lang="en-US" smtClean="0"/>
              <a:t>slide  </a:t>
            </a:r>
            <a:fld id="{937A9DD9-493F-4269-8101-086C83A409F3}" type="slidenum">
              <a:rPr lang="en-US" smtClean="0"/>
              <a:pPr>
                <a:defRPr/>
              </a:pPr>
              <a:t>14</a:t>
            </a:fld>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457200" y="260350"/>
            <a:ext cx="8229600" cy="661988"/>
          </a:xfrm>
        </p:spPr>
        <p:txBody>
          <a:bodyPr/>
          <a:lstStyle/>
          <a:p>
            <a:r>
              <a:rPr lang="en-GB" altLang="en-US" smtClean="0"/>
              <a:t>Types of Join point </a:t>
            </a:r>
          </a:p>
        </p:txBody>
      </p:sp>
      <p:sp>
        <p:nvSpPr>
          <p:cNvPr id="20483" name="Content Placeholder 2"/>
          <p:cNvSpPr>
            <a:spLocks noGrp="1"/>
          </p:cNvSpPr>
          <p:nvPr>
            <p:ph idx="1"/>
          </p:nvPr>
        </p:nvSpPr>
        <p:spPr>
          <a:xfrm>
            <a:off x="457200" y="1233488"/>
            <a:ext cx="7848600" cy="4572000"/>
          </a:xfrm>
        </p:spPr>
        <p:txBody>
          <a:bodyPr/>
          <a:lstStyle/>
          <a:p>
            <a:r>
              <a:rPr lang="en-GB" altLang="en-US" smtClean="0"/>
              <a:t>call(method expr)</a:t>
            </a:r>
          </a:p>
          <a:p>
            <a:pPr lvl="1"/>
            <a:r>
              <a:rPr lang="en-GB" altLang="en-US" smtClean="0">
                <a:latin typeface="TheSans B5 Plain"/>
              </a:rPr>
              <a:t>when a method is called</a:t>
            </a:r>
          </a:p>
          <a:p>
            <a:r>
              <a:rPr lang="en-GB" altLang="en-US" smtClean="0"/>
              <a:t>execution(method expr)</a:t>
            </a:r>
          </a:p>
          <a:p>
            <a:pPr lvl="1"/>
            <a:r>
              <a:rPr lang="en-GB" altLang="en-US" smtClean="0">
                <a:latin typeface="TheSans B5 Plain"/>
              </a:rPr>
              <a:t>when a method is executed</a:t>
            </a:r>
          </a:p>
          <a:p>
            <a:r>
              <a:rPr lang="en-GB" altLang="en-US" smtClean="0"/>
              <a:t>handler(exception expr)</a:t>
            </a:r>
          </a:p>
          <a:p>
            <a:pPr lvl="1"/>
            <a:r>
              <a:rPr lang="en-GB" altLang="en-US" smtClean="0">
                <a:latin typeface="TheSans B5 Plain"/>
              </a:rPr>
              <a:t>when a catch block is executed</a:t>
            </a:r>
          </a:p>
          <a:p>
            <a:endParaRPr lang="en-GB" altLang="en-US" smtClean="0"/>
          </a:p>
        </p:txBody>
      </p:sp>
      <p:sp>
        <p:nvSpPr>
          <p:cNvPr id="4" name="Date Placeholder 3"/>
          <p:cNvSpPr>
            <a:spLocks noGrp="1"/>
          </p:cNvSpPr>
          <p:nvPr>
            <p:ph type="dt" sz="quarter" idx="10"/>
          </p:nvPr>
        </p:nvSpPr>
        <p:spPr/>
        <p:txBody>
          <a:bodyPr/>
          <a:lstStyle/>
          <a:p>
            <a:pPr>
              <a:defRPr/>
            </a:pPr>
            <a:r>
              <a:rPr lang="en-US" smtClean="0"/>
              <a:t>© University of Liverpool</a:t>
            </a:r>
            <a:endParaRPr lang="en-US"/>
          </a:p>
        </p:txBody>
      </p:sp>
      <p:sp>
        <p:nvSpPr>
          <p:cNvPr id="5" name="Footer Placeholder 4"/>
          <p:cNvSpPr>
            <a:spLocks noGrp="1"/>
          </p:cNvSpPr>
          <p:nvPr>
            <p:ph type="ftr" sz="quarter" idx="11"/>
          </p:nvPr>
        </p:nvSpPr>
        <p:spPr/>
        <p:txBody>
          <a:bodyPr/>
          <a:lstStyle/>
          <a:p>
            <a:pPr>
              <a:defRPr/>
            </a:pPr>
            <a:r>
              <a:rPr lang="en-IE" smtClean="0"/>
              <a:t>COMP319</a:t>
            </a:r>
            <a:endParaRPr lang="en-US"/>
          </a:p>
        </p:txBody>
      </p:sp>
      <p:sp>
        <p:nvSpPr>
          <p:cNvPr id="6" name="Slide Number Placeholder 5"/>
          <p:cNvSpPr>
            <a:spLocks noGrp="1"/>
          </p:cNvSpPr>
          <p:nvPr>
            <p:ph type="sldNum" sz="quarter" idx="12"/>
          </p:nvPr>
        </p:nvSpPr>
        <p:spPr/>
        <p:txBody>
          <a:bodyPr/>
          <a:lstStyle/>
          <a:p>
            <a:pPr>
              <a:defRPr/>
            </a:pPr>
            <a:r>
              <a:rPr lang="en-US" smtClean="0"/>
              <a:t>slide  </a:t>
            </a:r>
            <a:fld id="{5AE26441-8D9B-436F-96AB-DA1D03636998}" type="slidenum">
              <a:rPr lang="en-US" smtClean="0"/>
              <a:pPr>
                <a:defRPr/>
              </a:pPr>
              <a:t>15</a:t>
            </a:fld>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r>
              <a:rPr lang="en-GB" altLang="en-US" smtClean="0"/>
              <a:t>Join points</a:t>
            </a:r>
          </a:p>
        </p:txBody>
      </p:sp>
      <p:sp>
        <p:nvSpPr>
          <p:cNvPr id="21507" name="Content Placeholder 2"/>
          <p:cNvSpPr>
            <a:spLocks noGrp="1"/>
          </p:cNvSpPr>
          <p:nvPr>
            <p:ph idx="1"/>
          </p:nvPr>
        </p:nvSpPr>
        <p:spPr/>
        <p:txBody>
          <a:bodyPr/>
          <a:lstStyle/>
          <a:p>
            <a:pPr marL="0" indent="0">
              <a:buFont typeface="Times" pitchFamily="18" charset="0"/>
              <a:buNone/>
            </a:pPr>
            <a:r>
              <a:rPr lang="en-GB" altLang="en-US" smtClean="0"/>
              <a:t>public static void main(String argsv[]) {</a:t>
            </a:r>
          </a:p>
          <a:p>
            <a:pPr marL="0" indent="0">
              <a:buFont typeface="Times" pitchFamily="18" charset="0"/>
              <a:buNone/>
            </a:pPr>
            <a:r>
              <a:rPr lang="en-GB" altLang="en-US" smtClean="0"/>
              <a:t>       hello();                      call</a:t>
            </a:r>
          </a:p>
          <a:p>
            <a:pPr marL="0" indent="0">
              <a:buFont typeface="Times" pitchFamily="18" charset="0"/>
              <a:buNone/>
            </a:pPr>
            <a:r>
              <a:rPr lang="en-GB" altLang="en-US" smtClean="0"/>
              <a:t>}</a:t>
            </a:r>
          </a:p>
          <a:p>
            <a:pPr marL="0" indent="0">
              <a:buFont typeface="Times" pitchFamily="18" charset="0"/>
              <a:buNone/>
            </a:pPr>
            <a:r>
              <a:rPr lang="en-GB" altLang="en-US" smtClean="0"/>
              <a:t>Public static void hello() </a:t>
            </a:r>
          </a:p>
          <a:p>
            <a:pPr marL="0" indent="0">
              <a:buFont typeface="Times" pitchFamily="18" charset="0"/>
              <a:buNone/>
            </a:pPr>
            <a:r>
              <a:rPr lang="en-GB" altLang="en-US" smtClean="0"/>
              <a:t>{                          execution</a:t>
            </a:r>
          </a:p>
          <a:p>
            <a:pPr marL="0" indent="0">
              <a:buFont typeface="Times" pitchFamily="18" charset="0"/>
              <a:buNone/>
            </a:pPr>
            <a:r>
              <a:rPr lang="en-GB" altLang="en-US" smtClean="0"/>
              <a:t>    try {  } catch (Exception e) </a:t>
            </a:r>
          </a:p>
          <a:p>
            <a:pPr marL="0" indent="0">
              <a:buFont typeface="Times" pitchFamily="18" charset="0"/>
              <a:buNone/>
            </a:pPr>
            <a:r>
              <a:rPr lang="en-GB" altLang="en-US" smtClean="0"/>
              <a:t>    {                        handler</a:t>
            </a:r>
          </a:p>
          <a:p>
            <a:pPr marL="0" indent="0">
              <a:buFont typeface="Times" pitchFamily="18" charset="0"/>
              <a:buNone/>
            </a:pPr>
            <a:r>
              <a:rPr lang="en-GB" altLang="en-US" smtClean="0"/>
              <a:t>    }</a:t>
            </a:r>
          </a:p>
          <a:p>
            <a:pPr marL="0" indent="0">
              <a:buFont typeface="Times" pitchFamily="18" charset="0"/>
              <a:buNone/>
            </a:pPr>
            <a:r>
              <a:rPr lang="en-GB" altLang="en-US" smtClean="0"/>
              <a:t>}</a:t>
            </a:r>
          </a:p>
        </p:txBody>
      </p:sp>
      <p:sp>
        <p:nvSpPr>
          <p:cNvPr id="4" name="Date Placeholder 3"/>
          <p:cNvSpPr>
            <a:spLocks noGrp="1"/>
          </p:cNvSpPr>
          <p:nvPr>
            <p:ph type="dt" sz="quarter" idx="10"/>
          </p:nvPr>
        </p:nvSpPr>
        <p:spPr/>
        <p:txBody>
          <a:bodyPr/>
          <a:lstStyle/>
          <a:p>
            <a:pPr>
              <a:defRPr/>
            </a:pPr>
            <a:r>
              <a:rPr lang="en-US" smtClean="0"/>
              <a:t>© University of Liverpool</a:t>
            </a:r>
            <a:endParaRPr lang="en-US"/>
          </a:p>
        </p:txBody>
      </p:sp>
      <p:sp>
        <p:nvSpPr>
          <p:cNvPr id="5" name="Footer Placeholder 4"/>
          <p:cNvSpPr>
            <a:spLocks noGrp="1"/>
          </p:cNvSpPr>
          <p:nvPr>
            <p:ph type="ftr" sz="quarter" idx="11"/>
          </p:nvPr>
        </p:nvSpPr>
        <p:spPr/>
        <p:txBody>
          <a:bodyPr/>
          <a:lstStyle/>
          <a:p>
            <a:pPr>
              <a:defRPr/>
            </a:pPr>
            <a:r>
              <a:rPr lang="en-IE" smtClean="0"/>
              <a:t>COMP319</a:t>
            </a:r>
            <a:endParaRPr lang="en-US"/>
          </a:p>
        </p:txBody>
      </p:sp>
      <p:sp>
        <p:nvSpPr>
          <p:cNvPr id="6" name="Slide Number Placeholder 5"/>
          <p:cNvSpPr>
            <a:spLocks noGrp="1"/>
          </p:cNvSpPr>
          <p:nvPr>
            <p:ph type="sldNum" sz="quarter" idx="12"/>
          </p:nvPr>
        </p:nvSpPr>
        <p:spPr/>
        <p:txBody>
          <a:bodyPr/>
          <a:lstStyle/>
          <a:p>
            <a:pPr>
              <a:defRPr/>
            </a:pPr>
            <a:r>
              <a:rPr lang="en-US" smtClean="0"/>
              <a:t>slide  </a:t>
            </a:r>
            <a:fld id="{86F8517E-DD75-4EBD-B33F-F94A267C3D91}" type="slidenum">
              <a:rPr lang="en-US" smtClean="0"/>
              <a:pPr>
                <a:defRPr/>
              </a:pPr>
              <a:t>16</a:t>
            </a:fld>
            <a:endParaRPr lang="en-US"/>
          </a:p>
        </p:txBody>
      </p:sp>
      <p:cxnSp>
        <p:nvCxnSpPr>
          <p:cNvPr id="8" name="Straight Arrow Connector 7"/>
          <p:cNvCxnSpPr/>
          <p:nvPr/>
        </p:nvCxnSpPr>
        <p:spPr>
          <a:xfrm>
            <a:off x="2700338" y="2492375"/>
            <a:ext cx="1943100" cy="0"/>
          </a:xfrm>
          <a:prstGeom prst="straightConnector1">
            <a:avLst/>
          </a:prstGeom>
          <a:ln w="25400">
            <a:solidFill>
              <a:srgbClr val="000000"/>
            </a:solidFill>
            <a:headEnd type="stealth" w="lg" len="med"/>
            <a:tailEnd type="non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1403350" y="4076700"/>
            <a:ext cx="1944688" cy="0"/>
          </a:xfrm>
          <a:prstGeom prst="straightConnector1">
            <a:avLst/>
          </a:prstGeom>
          <a:ln w="25400">
            <a:solidFill>
              <a:srgbClr val="000000"/>
            </a:solidFill>
            <a:headEnd type="stealth" w="lg" len="med"/>
            <a:tailEnd type="non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1727200" y="5229225"/>
            <a:ext cx="1944688" cy="0"/>
          </a:xfrm>
          <a:prstGeom prst="straightConnector1">
            <a:avLst/>
          </a:prstGeom>
          <a:ln w="25400">
            <a:solidFill>
              <a:srgbClr val="000000"/>
            </a:solidFill>
            <a:headEnd type="stealth" w="lg" len="med"/>
            <a:tailEnd type="none"/>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457200" y="246063"/>
            <a:ext cx="8229600" cy="661987"/>
          </a:xfrm>
        </p:spPr>
        <p:txBody>
          <a:bodyPr/>
          <a:lstStyle/>
          <a:p>
            <a:r>
              <a:rPr lang="en-GB" altLang="en-US" smtClean="0"/>
              <a:t>Types of Join points</a:t>
            </a:r>
          </a:p>
        </p:txBody>
      </p:sp>
      <p:sp>
        <p:nvSpPr>
          <p:cNvPr id="22531" name="Content Placeholder 2"/>
          <p:cNvSpPr>
            <a:spLocks noGrp="1"/>
          </p:cNvSpPr>
          <p:nvPr>
            <p:ph idx="1"/>
          </p:nvPr>
        </p:nvSpPr>
        <p:spPr>
          <a:xfrm>
            <a:off x="457200" y="1017588"/>
            <a:ext cx="7848600" cy="4572000"/>
          </a:xfrm>
        </p:spPr>
        <p:txBody>
          <a:bodyPr/>
          <a:lstStyle/>
          <a:p>
            <a:r>
              <a:rPr lang="en-GB" altLang="en-US" smtClean="0"/>
              <a:t>get(field expr)</a:t>
            </a:r>
          </a:p>
          <a:p>
            <a:pPr lvl="1"/>
            <a:r>
              <a:rPr lang="en-GB" altLang="en-US" smtClean="0">
                <a:latin typeface="TheSans B5 Plain"/>
              </a:rPr>
              <a:t>when a field is read</a:t>
            </a:r>
          </a:p>
          <a:p>
            <a:r>
              <a:rPr lang="en-GB" altLang="en-US" smtClean="0"/>
              <a:t>set(field expr)</a:t>
            </a:r>
          </a:p>
          <a:p>
            <a:pPr lvl="1"/>
            <a:r>
              <a:rPr lang="en-GB" altLang="en-US" smtClean="0">
                <a:latin typeface="TheSans B5 Plain"/>
              </a:rPr>
              <a:t>when a field is set</a:t>
            </a:r>
          </a:p>
          <a:p>
            <a:pPr lvl="1"/>
            <a:r>
              <a:rPr lang="en-GB" altLang="en-US" smtClean="0">
                <a:latin typeface="TheSans B5 Plain"/>
              </a:rPr>
              <a:t>pointcut settingLength() : set( int SetterMonitorExample.length);</a:t>
            </a:r>
          </a:p>
          <a:p>
            <a:pPr lvl="1"/>
            <a:endParaRPr lang="en-GB" altLang="en-US" smtClean="0">
              <a:latin typeface="TheSans B5 Plain"/>
            </a:endParaRPr>
          </a:p>
          <a:p>
            <a:r>
              <a:rPr lang="en-GB" altLang="en-US" smtClean="0"/>
              <a:t>staticinitialization(class expr)</a:t>
            </a:r>
          </a:p>
          <a:p>
            <a:pPr lvl="1"/>
            <a:r>
              <a:rPr lang="en-GB" altLang="en-US" smtClean="0">
                <a:latin typeface="TheSans B5 Plain"/>
              </a:rPr>
              <a:t>when a static block of a class is executed</a:t>
            </a:r>
          </a:p>
          <a:p>
            <a:endParaRPr lang="en-GB" altLang="en-US" smtClean="0"/>
          </a:p>
        </p:txBody>
      </p:sp>
      <p:sp>
        <p:nvSpPr>
          <p:cNvPr id="4" name="Date Placeholder 3"/>
          <p:cNvSpPr>
            <a:spLocks noGrp="1"/>
          </p:cNvSpPr>
          <p:nvPr>
            <p:ph type="dt" sz="quarter" idx="10"/>
          </p:nvPr>
        </p:nvSpPr>
        <p:spPr/>
        <p:txBody>
          <a:bodyPr/>
          <a:lstStyle/>
          <a:p>
            <a:pPr>
              <a:defRPr/>
            </a:pPr>
            <a:r>
              <a:rPr lang="en-US" smtClean="0"/>
              <a:t>© University of Liverpool</a:t>
            </a:r>
            <a:endParaRPr lang="en-US"/>
          </a:p>
        </p:txBody>
      </p:sp>
      <p:sp>
        <p:nvSpPr>
          <p:cNvPr id="5" name="Footer Placeholder 4"/>
          <p:cNvSpPr>
            <a:spLocks noGrp="1"/>
          </p:cNvSpPr>
          <p:nvPr>
            <p:ph type="ftr" sz="quarter" idx="11"/>
          </p:nvPr>
        </p:nvSpPr>
        <p:spPr/>
        <p:txBody>
          <a:bodyPr/>
          <a:lstStyle/>
          <a:p>
            <a:pPr>
              <a:defRPr/>
            </a:pPr>
            <a:r>
              <a:rPr lang="en-IE" smtClean="0"/>
              <a:t>COMP319</a:t>
            </a:r>
            <a:endParaRPr lang="en-US"/>
          </a:p>
        </p:txBody>
      </p:sp>
      <p:sp>
        <p:nvSpPr>
          <p:cNvPr id="6" name="Slide Number Placeholder 5"/>
          <p:cNvSpPr>
            <a:spLocks noGrp="1"/>
          </p:cNvSpPr>
          <p:nvPr>
            <p:ph type="sldNum" sz="quarter" idx="12"/>
          </p:nvPr>
        </p:nvSpPr>
        <p:spPr/>
        <p:txBody>
          <a:bodyPr/>
          <a:lstStyle/>
          <a:p>
            <a:pPr>
              <a:defRPr/>
            </a:pPr>
            <a:r>
              <a:rPr lang="en-US" smtClean="0"/>
              <a:t>slide  </a:t>
            </a:r>
            <a:fld id="{160C9E95-CFA8-465F-B7CA-D5655CF67ED0}" type="slidenum">
              <a:rPr lang="en-US" smtClean="0"/>
              <a:pPr>
                <a:defRPr/>
              </a:pPr>
              <a:t>17</a:t>
            </a:fld>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r>
              <a:rPr lang="en-GB" altLang="en-US" smtClean="0"/>
              <a:t>Types of Join points</a:t>
            </a:r>
          </a:p>
        </p:txBody>
      </p:sp>
      <p:sp>
        <p:nvSpPr>
          <p:cNvPr id="23555" name="Content Placeholder 2"/>
          <p:cNvSpPr>
            <a:spLocks noGrp="1"/>
          </p:cNvSpPr>
          <p:nvPr>
            <p:ph idx="1"/>
          </p:nvPr>
        </p:nvSpPr>
        <p:spPr/>
        <p:txBody>
          <a:bodyPr/>
          <a:lstStyle/>
          <a:p>
            <a:r>
              <a:rPr lang="en-GB" altLang="en-US" smtClean="0"/>
              <a:t>initialization(constructor expr)</a:t>
            </a:r>
          </a:p>
          <a:p>
            <a:pPr lvl="1"/>
            <a:r>
              <a:rPr lang="en-GB" altLang="en-US" smtClean="0">
                <a:latin typeface="TheSans B5 Plain"/>
              </a:rPr>
              <a:t>when a constructor is executed</a:t>
            </a:r>
          </a:p>
          <a:p>
            <a:r>
              <a:rPr lang="en-GB" altLang="en-US" smtClean="0"/>
              <a:t>preinitialization(constructor expr)</a:t>
            </a:r>
          </a:p>
          <a:p>
            <a:pPr lvl="1"/>
            <a:r>
              <a:rPr lang="en-GB" altLang="en-US" smtClean="0">
                <a:latin typeface="TheSans B5 Plain"/>
              </a:rPr>
              <a:t>when inherited constructors are executed</a:t>
            </a:r>
          </a:p>
          <a:p>
            <a:r>
              <a:rPr lang="en-GB" altLang="en-US" smtClean="0"/>
              <a:t>adviceexecution()</a:t>
            </a:r>
          </a:p>
          <a:p>
            <a:pPr lvl="1"/>
            <a:r>
              <a:rPr lang="en-GB" altLang="en-US" smtClean="0">
                <a:latin typeface="TheSans B5 Plain"/>
              </a:rPr>
              <a:t>when an advice block is executed</a:t>
            </a:r>
          </a:p>
          <a:p>
            <a:endParaRPr lang="en-GB" altLang="en-US" smtClean="0"/>
          </a:p>
        </p:txBody>
      </p:sp>
      <p:sp>
        <p:nvSpPr>
          <p:cNvPr id="4" name="Date Placeholder 3"/>
          <p:cNvSpPr>
            <a:spLocks noGrp="1"/>
          </p:cNvSpPr>
          <p:nvPr>
            <p:ph type="dt" sz="quarter" idx="10"/>
          </p:nvPr>
        </p:nvSpPr>
        <p:spPr/>
        <p:txBody>
          <a:bodyPr/>
          <a:lstStyle/>
          <a:p>
            <a:pPr>
              <a:defRPr/>
            </a:pPr>
            <a:r>
              <a:rPr lang="en-US" smtClean="0"/>
              <a:t>© University of Liverpool</a:t>
            </a:r>
            <a:endParaRPr lang="en-US"/>
          </a:p>
        </p:txBody>
      </p:sp>
      <p:sp>
        <p:nvSpPr>
          <p:cNvPr id="5" name="Footer Placeholder 4"/>
          <p:cNvSpPr>
            <a:spLocks noGrp="1"/>
          </p:cNvSpPr>
          <p:nvPr>
            <p:ph type="ftr" sz="quarter" idx="11"/>
          </p:nvPr>
        </p:nvSpPr>
        <p:spPr/>
        <p:txBody>
          <a:bodyPr/>
          <a:lstStyle/>
          <a:p>
            <a:pPr>
              <a:defRPr/>
            </a:pPr>
            <a:r>
              <a:rPr lang="en-IE" smtClean="0"/>
              <a:t>COMP319</a:t>
            </a:r>
            <a:endParaRPr lang="en-US"/>
          </a:p>
        </p:txBody>
      </p:sp>
      <p:sp>
        <p:nvSpPr>
          <p:cNvPr id="6" name="Slide Number Placeholder 5"/>
          <p:cNvSpPr>
            <a:spLocks noGrp="1"/>
          </p:cNvSpPr>
          <p:nvPr>
            <p:ph type="sldNum" sz="quarter" idx="12"/>
          </p:nvPr>
        </p:nvSpPr>
        <p:spPr/>
        <p:txBody>
          <a:bodyPr/>
          <a:lstStyle/>
          <a:p>
            <a:pPr>
              <a:defRPr/>
            </a:pPr>
            <a:r>
              <a:rPr lang="en-US" smtClean="0"/>
              <a:t>slide  </a:t>
            </a:r>
            <a:fld id="{E84B1022-D0E3-4F77-8D7A-257B22EC35C7}" type="slidenum">
              <a:rPr lang="en-US" smtClean="0"/>
              <a:pPr>
                <a:defRPr/>
              </a:pPr>
              <a:t>18</a:t>
            </a:fld>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GB" altLang="en-US" smtClean="0"/>
              <a:t>Adding Advice</a:t>
            </a:r>
          </a:p>
        </p:txBody>
      </p:sp>
      <p:sp>
        <p:nvSpPr>
          <p:cNvPr id="4" name="Date Placeholder 3"/>
          <p:cNvSpPr>
            <a:spLocks noGrp="1"/>
          </p:cNvSpPr>
          <p:nvPr>
            <p:ph type="dt" sz="quarter" idx="10"/>
          </p:nvPr>
        </p:nvSpPr>
        <p:spPr/>
        <p:txBody>
          <a:bodyPr/>
          <a:lstStyle/>
          <a:p>
            <a:pPr>
              <a:defRPr/>
            </a:pPr>
            <a:r>
              <a:rPr lang="en-US" smtClean="0"/>
              <a:t>© University of Liverpool</a:t>
            </a:r>
            <a:endParaRPr lang="en-US"/>
          </a:p>
        </p:txBody>
      </p:sp>
      <p:sp>
        <p:nvSpPr>
          <p:cNvPr id="5" name="Footer Placeholder 4"/>
          <p:cNvSpPr>
            <a:spLocks noGrp="1"/>
          </p:cNvSpPr>
          <p:nvPr>
            <p:ph type="ftr" sz="quarter" idx="11"/>
          </p:nvPr>
        </p:nvSpPr>
        <p:spPr/>
        <p:txBody>
          <a:bodyPr/>
          <a:lstStyle/>
          <a:p>
            <a:pPr>
              <a:defRPr/>
            </a:pPr>
            <a:r>
              <a:rPr lang="en-IE" smtClean="0"/>
              <a:t>COMP319</a:t>
            </a:r>
            <a:endParaRPr lang="en-US"/>
          </a:p>
        </p:txBody>
      </p:sp>
      <p:sp>
        <p:nvSpPr>
          <p:cNvPr id="6" name="Slide Number Placeholder 5"/>
          <p:cNvSpPr>
            <a:spLocks noGrp="1"/>
          </p:cNvSpPr>
          <p:nvPr>
            <p:ph type="sldNum" sz="quarter" idx="12"/>
          </p:nvPr>
        </p:nvSpPr>
        <p:spPr/>
        <p:txBody>
          <a:bodyPr/>
          <a:lstStyle/>
          <a:p>
            <a:pPr>
              <a:defRPr/>
            </a:pPr>
            <a:r>
              <a:rPr lang="en-US" smtClean="0"/>
              <a:t>slide  </a:t>
            </a:r>
            <a:fld id="{CAED661C-C7AB-46EB-9DA3-694F02510F3F}" type="slidenum">
              <a:rPr lang="en-US" smtClean="0"/>
              <a:pPr>
                <a:defRPr/>
              </a:pPr>
              <a:t>19</a:t>
            </a:fld>
            <a:endParaRPr lang="en-US"/>
          </a:p>
        </p:txBody>
      </p:sp>
      <p:sp>
        <p:nvSpPr>
          <p:cNvPr id="7" name="Content Placeholder 6"/>
          <p:cNvSpPr>
            <a:spLocks noGrp="1"/>
          </p:cNvSpPr>
          <p:nvPr>
            <p:ph idx="1"/>
          </p:nvPr>
        </p:nvSpPr>
        <p:spPr/>
        <p:txBody>
          <a:bodyPr/>
          <a:lstStyle/>
          <a:p>
            <a:pPr eaLnBrk="1" hangingPunct="1">
              <a:lnSpc>
                <a:spcPct val="100000"/>
              </a:lnSpc>
              <a:buClr>
                <a:srgbClr val="FF0000"/>
              </a:buClr>
              <a:buSzPct val="75000"/>
              <a:buFont typeface="Times" pitchFamily="18" charset="0"/>
              <a:buNone/>
              <a:tabLst/>
              <a:defRPr/>
            </a:pPr>
            <a:r>
              <a:rPr lang="en-US" sz="2000" kern="1200" dirty="0" err="1" smtClean="0">
                <a:solidFill>
                  <a:srgbClr val="000000"/>
                </a:solidFill>
                <a:latin typeface="Courier New" pitchFamily="49" charset="0"/>
              </a:rPr>
              <a:t>pointcut</a:t>
            </a:r>
            <a:r>
              <a:rPr lang="en-US" sz="2000" kern="1200" dirty="0" smtClean="0">
                <a:solidFill>
                  <a:srgbClr val="000000"/>
                </a:solidFill>
                <a:latin typeface="Courier New" pitchFamily="49" charset="0"/>
              </a:rPr>
              <a:t> </a:t>
            </a:r>
            <a:r>
              <a:rPr lang="en-US" sz="2000" kern="1200" dirty="0" err="1" smtClean="0">
                <a:solidFill>
                  <a:srgbClr val="000000"/>
                </a:solidFill>
                <a:latin typeface="Courier New" pitchFamily="49" charset="0"/>
              </a:rPr>
              <a:t>everyCall</a:t>
            </a:r>
            <a:r>
              <a:rPr lang="en-US" sz="2000" kern="1200" dirty="0" smtClean="0">
                <a:solidFill>
                  <a:srgbClr val="000000"/>
                </a:solidFill>
                <a:latin typeface="Courier New" pitchFamily="49" charset="0"/>
              </a:rPr>
              <a:t>() :</a:t>
            </a:r>
          </a:p>
          <a:p>
            <a:pPr eaLnBrk="1" hangingPunct="1">
              <a:lnSpc>
                <a:spcPct val="100000"/>
              </a:lnSpc>
              <a:buClr>
                <a:srgbClr val="FF0000"/>
              </a:buClr>
              <a:buSzPct val="75000"/>
              <a:buFont typeface="Times" pitchFamily="18" charset="0"/>
              <a:buNone/>
              <a:tabLst/>
              <a:defRPr/>
            </a:pPr>
            <a:r>
              <a:rPr lang="en-US" sz="2000" kern="1200" dirty="0" smtClean="0">
                <a:solidFill>
                  <a:srgbClr val="000000"/>
                </a:solidFill>
                <a:latin typeface="Courier New" pitchFamily="49" charset="0"/>
              </a:rPr>
              <a:t>		call(* *.*(..)); </a:t>
            </a:r>
          </a:p>
          <a:p>
            <a:pPr eaLnBrk="1" hangingPunct="1">
              <a:lnSpc>
                <a:spcPct val="100000"/>
              </a:lnSpc>
              <a:buClr>
                <a:srgbClr val="FF0000"/>
              </a:buClr>
              <a:buSzPct val="75000"/>
              <a:buFont typeface="Times" pitchFamily="18" charset="0"/>
              <a:buNone/>
              <a:tabLst/>
              <a:defRPr/>
            </a:pPr>
            <a:endParaRPr lang="en-US" sz="2000" kern="1200" dirty="0" smtClean="0">
              <a:solidFill>
                <a:srgbClr val="000000"/>
              </a:solidFill>
              <a:latin typeface="Courier New" pitchFamily="49" charset="0"/>
            </a:endParaRPr>
          </a:p>
          <a:p>
            <a:pPr eaLnBrk="1" hangingPunct="1">
              <a:lnSpc>
                <a:spcPct val="100000"/>
              </a:lnSpc>
              <a:buClr>
                <a:srgbClr val="FF0000"/>
              </a:buClr>
              <a:buSzPct val="75000"/>
              <a:buFont typeface="Times" pitchFamily="18" charset="0"/>
              <a:buNone/>
              <a:tabLst/>
              <a:defRPr/>
            </a:pPr>
            <a:r>
              <a:rPr lang="en-US" sz="2000" b="1" kern="1200" dirty="0" smtClean="0">
                <a:solidFill>
                  <a:srgbClr val="000000"/>
                </a:solidFill>
                <a:latin typeface="Courier New" pitchFamily="49" charset="0"/>
              </a:rPr>
              <a:t>	</a:t>
            </a:r>
            <a:r>
              <a:rPr lang="en-US" sz="2000" b="1" kern="1200" dirty="0" smtClean="0">
                <a:solidFill>
                  <a:srgbClr val="0000FF"/>
                </a:solidFill>
                <a:latin typeface="Courier New" pitchFamily="49" charset="0"/>
              </a:rPr>
              <a:t>before</a:t>
            </a:r>
            <a:r>
              <a:rPr lang="en-US" sz="2000" b="1" kern="1200" dirty="0" smtClean="0">
                <a:solidFill>
                  <a:srgbClr val="000000"/>
                </a:solidFill>
                <a:latin typeface="Courier New" pitchFamily="49" charset="0"/>
              </a:rPr>
              <a:t>() : </a:t>
            </a:r>
            <a:r>
              <a:rPr lang="en-US" sz="2000" b="1" kern="1200" dirty="0" err="1" smtClean="0">
                <a:solidFill>
                  <a:srgbClr val="000000"/>
                </a:solidFill>
                <a:latin typeface="Courier New" pitchFamily="49" charset="0"/>
              </a:rPr>
              <a:t>everyCall</a:t>
            </a:r>
            <a:r>
              <a:rPr lang="en-US" sz="2000" b="1" kern="1200" dirty="0" smtClean="0">
                <a:solidFill>
                  <a:srgbClr val="000000"/>
                </a:solidFill>
                <a:latin typeface="Courier New" pitchFamily="49" charset="0"/>
              </a:rPr>
              <a:t>(){</a:t>
            </a:r>
          </a:p>
          <a:p>
            <a:pPr eaLnBrk="1" hangingPunct="1">
              <a:lnSpc>
                <a:spcPct val="100000"/>
              </a:lnSpc>
              <a:buClr>
                <a:srgbClr val="FF0000"/>
              </a:buClr>
              <a:buSzPct val="75000"/>
              <a:buFont typeface="Times" pitchFamily="18" charset="0"/>
              <a:buNone/>
              <a:tabLst/>
              <a:defRPr/>
            </a:pPr>
            <a:r>
              <a:rPr lang="en-US" sz="2000" b="1" kern="1200" dirty="0" smtClean="0">
                <a:solidFill>
                  <a:srgbClr val="000000"/>
                </a:solidFill>
                <a:latin typeface="Courier New" pitchFamily="49" charset="0"/>
              </a:rPr>
              <a:t>		</a:t>
            </a:r>
            <a:r>
              <a:rPr lang="en-US" sz="2000" b="1" kern="1200" dirty="0" err="1" smtClean="0">
                <a:solidFill>
                  <a:srgbClr val="000000"/>
                </a:solidFill>
                <a:latin typeface="Courier New" pitchFamily="49" charset="0"/>
              </a:rPr>
              <a:t>System.out.println</a:t>
            </a:r>
            <a:r>
              <a:rPr lang="en-US" sz="2000" b="1" kern="1200" dirty="0" smtClean="0">
                <a:solidFill>
                  <a:srgbClr val="000000"/>
                </a:solidFill>
                <a:latin typeface="Courier New" pitchFamily="49" charset="0"/>
              </a:rPr>
              <a:t>(“A</a:t>
            </a:r>
            <a:r>
              <a:rPr lang="en-US" sz="2000" b="1" kern="1200" dirty="0" err="1" smtClean="0">
                <a:solidFill>
                  <a:srgbClr val="000000"/>
                </a:solidFill>
                <a:latin typeface="Courier New" pitchFamily="49" charset="0"/>
              </a:rPr>
              <a:t>dvice</a:t>
            </a:r>
            <a:r>
              <a:rPr lang="en-US" sz="2000" b="1" kern="1200" dirty="0">
                <a:solidFill>
                  <a:srgbClr val="000000"/>
                </a:solidFill>
                <a:latin typeface="Courier New" pitchFamily="49" charset="0"/>
              </a:rPr>
              <a:t> </a:t>
            </a:r>
            <a:r>
              <a:rPr lang="en-US" sz="2000" b="1" kern="1200" dirty="0" smtClean="0">
                <a:solidFill>
                  <a:srgbClr val="000000"/>
                </a:solidFill>
                <a:latin typeface="Courier New" pitchFamily="49" charset="0"/>
              </a:rPr>
              <a:t>called before method");</a:t>
            </a:r>
          </a:p>
          <a:p>
            <a:pPr eaLnBrk="1" hangingPunct="1">
              <a:lnSpc>
                <a:spcPct val="100000"/>
              </a:lnSpc>
              <a:buClr>
                <a:srgbClr val="FF0000"/>
              </a:buClr>
              <a:buSzPct val="75000"/>
              <a:buFont typeface="Times" pitchFamily="18" charset="0"/>
              <a:buNone/>
              <a:tabLst/>
              <a:defRPr/>
            </a:pPr>
            <a:r>
              <a:rPr lang="en-US" sz="2000" b="1" kern="1200" dirty="0" smtClean="0">
                <a:solidFill>
                  <a:srgbClr val="000000"/>
                </a:solidFill>
                <a:latin typeface="Courier New" pitchFamily="49" charset="0"/>
              </a:rPr>
              <a:t>	}</a:t>
            </a:r>
          </a:p>
          <a:p>
            <a:pPr eaLnBrk="1" hangingPunct="1">
              <a:lnSpc>
                <a:spcPct val="100000"/>
              </a:lnSpc>
              <a:buClr>
                <a:srgbClr val="FF0000"/>
              </a:buClr>
              <a:buSzPct val="75000"/>
              <a:buFont typeface="Times" pitchFamily="18" charset="0"/>
              <a:buNone/>
              <a:tabLst/>
              <a:defRPr/>
            </a:pPr>
            <a:endParaRPr lang="en-US" sz="2000" b="1" kern="1200" dirty="0" smtClean="0">
              <a:solidFill>
                <a:srgbClr val="000000"/>
              </a:solidFill>
              <a:latin typeface="Courier New" pitchFamily="49" charset="0"/>
            </a:endParaRPr>
          </a:p>
          <a:p>
            <a:pPr eaLnBrk="1" hangingPunct="1">
              <a:lnSpc>
                <a:spcPct val="100000"/>
              </a:lnSpc>
              <a:buClr>
                <a:srgbClr val="FF0000"/>
              </a:buClr>
              <a:buSzPct val="75000"/>
              <a:buFont typeface="Times" pitchFamily="18" charset="0"/>
              <a:buNone/>
              <a:tabLst/>
              <a:defRPr/>
            </a:pPr>
            <a:r>
              <a:rPr lang="en-US" sz="2000" b="1" kern="1200" dirty="0" smtClean="0">
                <a:solidFill>
                  <a:srgbClr val="000000"/>
                </a:solidFill>
                <a:latin typeface="Courier New" pitchFamily="49" charset="0"/>
              </a:rPr>
              <a:t>	</a:t>
            </a:r>
            <a:r>
              <a:rPr lang="en-US" sz="2000" b="1" kern="1200" dirty="0" smtClean="0">
                <a:solidFill>
                  <a:srgbClr val="0000FF"/>
                </a:solidFill>
                <a:latin typeface="Courier New" pitchFamily="49" charset="0"/>
              </a:rPr>
              <a:t>after</a:t>
            </a:r>
            <a:r>
              <a:rPr lang="en-US" sz="2000" b="1" kern="1200" dirty="0" smtClean="0">
                <a:solidFill>
                  <a:srgbClr val="000000"/>
                </a:solidFill>
                <a:latin typeface="Courier New" pitchFamily="49" charset="0"/>
              </a:rPr>
              <a:t>() : </a:t>
            </a:r>
            <a:r>
              <a:rPr lang="en-US" sz="2000" b="1" kern="1200" dirty="0" err="1" smtClean="0">
                <a:solidFill>
                  <a:srgbClr val="000000"/>
                </a:solidFill>
                <a:latin typeface="Courier New" pitchFamily="49" charset="0"/>
              </a:rPr>
              <a:t>somePointCut</a:t>
            </a:r>
            <a:r>
              <a:rPr lang="en-US" sz="2000" b="1" kern="1200" dirty="0" smtClean="0">
                <a:solidFill>
                  <a:srgbClr val="000000"/>
                </a:solidFill>
                <a:latin typeface="Courier New" pitchFamily="49" charset="0"/>
              </a:rPr>
              <a:t>(){</a:t>
            </a:r>
          </a:p>
          <a:p>
            <a:pPr eaLnBrk="1" hangingPunct="1">
              <a:lnSpc>
                <a:spcPct val="100000"/>
              </a:lnSpc>
              <a:buClr>
                <a:srgbClr val="FF0000"/>
              </a:buClr>
              <a:buSzPct val="75000"/>
              <a:buFont typeface="Times" pitchFamily="18" charset="0"/>
              <a:buNone/>
              <a:tabLst/>
              <a:defRPr/>
            </a:pPr>
            <a:r>
              <a:rPr lang="en-US" sz="2000" b="1" kern="1200" dirty="0" smtClean="0">
                <a:solidFill>
                  <a:srgbClr val="000000"/>
                </a:solidFill>
                <a:latin typeface="Courier New" pitchFamily="49" charset="0"/>
              </a:rPr>
              <a:t>		</a:t>
            </a:r>
            <a:r>
              <a:rPr lang="en-US" sz="2000" b="1" kern="1200" dirty="0" err="1" smtClean="0">
                <a:solidFill>
                  <a:srgbClr val="000000"/>
                </a:solidFill>
                <a:latin typeface="Courier New" pitchFamily="49" charset="0"/>
              </a:rPr>
              <a:t>System.out.println</a:t>
            </a:r>
            <a:r>
              <a:rPr lang="en-US" sz="2000" b="1" kern="1200" dirty="0" smtClean="0">
                <a:solidFill>
                  <a:srgbClr val="000000"/>
                </a:solidFill>
                <a:latin typeface="Courier New" pitchFamily="49" charset="0"/>
              </a:rPr>
              <a:t>("Advice called after each method");</a:t>
            </a:r>
          </a:p>
          <a:p>
            <a:pPr eaLnBrk="1" hangingPunct="1">
              <a:lnSpc>
                <a:spcPct val="100000"/>
              </a:lnSpc>
              <a:buClr>
                <a:srgbClr val="FF0000"/>
              </a:buClr>
              <a:buSzPct val="75000"/>
              <a:buFont typeface="Times" pitchFamily="18" charset="0"/>
              <a:buNone/>
              <a:tabLst/>
              <a:defRPr/>
            </a:pPr>
            <a:r>
              <a:rPr lang="en-US" sz="2000" b="1" kern="1200" dirty="0" smtClean="0">
                <a:solidFill>
                  <a:srgbClr val="000000"/>
                </a:solidFill>
                <a:latin typeface="Courier New" pitchFamily="49" charset="0"/>
              </a:rPr>
              <a:t>	}</a:t>
            </a:r>
          </a:p>
          <a:p>
            <a:pPr>
              <a:defRPr/>
            </a:pPr>
            <a:endParaRPr lang="en-GB" sz="4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457200" y="260350"/>
            <a:ext cx="8229600" cy="661988"/>
          </a:xfrm>
        </p:spPr>
        <p:txBody>
          <a:bodyPr/>
          <a:lstStyle/>
          <a:p>
            <a:r>
              <a:rPr lang="en-GB" altLang="en-US" smtClean="0"/>
              <a:t>The problem</a:t>
            </a:r>
          </a:p>
        </p:txBody>
      </p:sp>
      <p:sp>
        <p:nvSpPr>
          <p:cNvPr id="3" name="Content Placeholder 2"/>
          <p:cNvSpPr>
            <a:spLocks noGrp="1"/>
          </p:cNvSpPr>
          <p:nvPr>
            <p:ph idx="1"/>
          </p:nvPr>
        </p:nvSpPr>
        <p:spPr>
          <a:xfrm>
            <a:off x="250825" y="981075"/>
            <a:ext cx="8569325" cy="4572000"/>
          </a:xfrm>
        </p:spPr>
        <p:txBody>
          <a:bodyPr/>
          <a:lstStyle/>
          <a:p>
            <a:pPr>
              <a:defRPr/>
            </a:pPr>
            <a:r>
              <a:rPr lang="en-GB" dirty="0" smtClean="0"/>
              <a:t>Code scattering</a:t>
            </a:r>
          </a:p>
          <a:p>
            <a:pPr marL="0" indent="0">
              <a:buFont typeface="Times" pitchFamily="18" charset="0"/>
              <a:buNone/>
              <a:defRPr/>
            </a:pPr>
            <a:endParaRPr lang="en-GB" dirty="0" smtClean="0"/>
          </a:p>
          <a:p>
            <a:pPr marL="0" indent="0">
              <a:buFont typeface="Times" pitchFamily="18" charset="0"/>
              <a:buNone/>
              <a:defRPr/>
            </a:pPr>
            <a:r>
              <a:rPr lang="en-GB" sz="2400" b="1" dirty="0" smtClean="0"/>
              <a:t>class </a:t>
            </a:r>
            <a:r>
              <a:rPr lang="en-GB" sz="2400" b="1" dirty="0" err="1" smtClean="0"/>
              <a:t>BankAccount</a:t>
            </a:r>
            <a:r>
              <a:rPr lang="en-GB" sz="2400" b="1" dirty="0" smtClean="0"/>
              <a:t> {</a:t>
            </a:r>
          </a:p>
          <a:p>
            <a:pPr marL="0" indent="0">
              <a:buFont typeface="Times" pitchFamily="18" charset="0"/>
              <a:buNone/>
              <a:defRPr/>
            </a:pPr>
            <a:r>
              <a:rPr lang="en-GB" sz="2400" b="1" dirty="0"/>
              <a:t> </a:t>
            </a:r>
            <a:r>
              <a:rPr lang="en-GB" sz="2400" b="1" dirty="0" smtClean="0"/>
              <a:t>       public void transfer(</a:t>
            </a:r>
            <a:r>
              <a:rPr lang="en-GB" sz="2400" b="1" dirty="0" err="1" smtClean="0"/>
              <a:t>int</a:t>
            </a:r>
            <a:r>
              <a:rPr lang="en-GB" sz="2400" b="1" dirty="0" smtClean="0"/>
              <a:t> </a:t>
            </a:r>
            <a:r>
              <a:rPr lang="en-GB" sz="2400" b="1" dirty="0" err="1" smtClean="0"/>
              <a:t>amount,BankAccount</a:t>
            </a:r>
            <a:r>
              <a:rPr lang="en-GB" sz="2400" b="1" dirty="0" smtClean="0"/>
              <a:t> </a:t>
            </a:r>
            <a:r>
              <a:rPr lang="en-GB" sz="2400" b="1" dirty="0" err="1" smtClean="0"/>
              <a:t>toAccount</a:t>
            </a:r>
            <a:r>
              <a:rPr lang="en-GB" sz="2400" b="1" dirty="0" smtClean="0"/>
              <a:t>) {</a:t>
            </a:r>
          </a:p>
          <a:p>
            <a:pPr marL="0" indent="0">
              <a:buFont typeface="Times" pitchFamily="18" charset="0"/>
              <a:buNone/>
              <a:defRPr/>
            </a:pPr>
            <a:r>
              <a:rPr lang="en-GB" sz="2400" b="1" dirty="0" smtClean="0"/>
              <a:t>try {</a:t>
            </a:r>
          </a:p>
          <a:p>
            <a:pPr marL="0" indent="0">
              <a:buFont typeface="Times" pitchFamily="18" charset="0"/>
              <a:buNone/>
              <a:defRPr/>
            </a:pPr>
            <a:r>
              <a:rPr lang="en-GB" sz="2400" b="1" dirty="0" smtClean="0"/>
              <a:t>   </a:t>
            </a:r>
            <a:r>
              <a:rPr lang="en-GB" sz="2400" b="1" dirty="0" err="1" smtClean="0"/>
              <a:t>Log.transferringMoney</a:t>
            </a:r>
            <a:r>
              <a:rPr lang="en-GB" sz="2400" b="1" dirty="0" smtClean="0"/>
              <a:t>();</a:t>
            </a:r>
          </a:p>
          <a:p>
            <a:pPr marL="0" indent="0">
              <a:buFont typeface="Times" pitchFamily="18" charset="0"/>
              <a:buNone/>
              <a:defRPr/>
            </a:pPr>
            <a:r>
              <a:rPr lang="en-GB" sz="2400" b="1" dirty="0" smtClean="0"/>
              <a:t>   if (authenticated(</a:t>
            </a:r>
            <a:r>
              <a:rPr lang="en-GB" sz="2400" b="1" dirty="0" err="1" smtClean="0"/>
              <a:t>username,password</a:t>
            </a:r>
            <a:r>
              <a:rPr lang="en-GB" sz="2400" b="1" dirty="0" smtClean="0"/>
              <a:t>) {</a:t>
            </a:r>
          </a:p>
          <a:p>
            <a:pPr marL="0" indent="0">
              <a:buFont typeface="Times" pitchFamily="18" charset="0"/>
              <a:buNone/>
              <a:defRPr/>
            </a:pPr>
            <a:r>
              <a:rPr lang="en-GB" sz="2400" b="1" dirty="0" smtClean="0"/>
              <a:t>	// do transfer</a:t>
            </a:r>
          </a:p>
          <a:p>
            <a:pPr marL="0" indent="0">
              <a:buFont typeface="Times" pitchFamily="18" charset="0"/>
              <a:buNone/>
              <a:defRPr/>
            </a:pPr>
            <a:r>
              <a:rPr lang="en-GB" sz="2400" b="1" dirty="0" smtClean="0"/>
              <a:t>    } } catch (</a:t>
            </a:r>
            <a:r>
              <a:rPr lang="en-GB" sz="2400" b="1" dirty="0" err="1" smtClean="0"/>
              <a:t>TransactionException</a:t>
            </a:r>
            <a:r>
              <a:rPr lang="en-GB" sz="2400" b="1" dirty="0" smtClean="0"/>
              <a:t> </a:t>
            </a:r>
            <a:r>
              <a:rPr lang="en-GB" sz="2400" b="1" dirty="0" err="1" smtClean="0"/>
              <a:t>texc</a:t>
            </a:r>
            <a:r>
              <a:rPr lang="en-GB" sz="2400" b="1" dirty="0" smtClean="0"/>
              <a:t>) {     </a:t>
            </a:r>
          </a:p>
          <a:p>
            <a:pPr marL="0" indent="0">
              <a:buFont typeface="Times" pitchFamily="18" charset="0"/>
              <a:buNone/>
              <a:defRPr/>
            </a:pPr>
            <a:r>
              <a:rPr lang="en-GB" sz="2400" b="1" dirty="0"/>
              <a:t> </a:t>
            </a:r>
            <a:r>
              <a:rPr lang="en-GB" sz="2400" b="1" dirty="0" smtClean="0"/>
              <a:t>         </a:t>
            </a:r>
            <a:r>
              <a:rPr lang="en-GB" sz="2400" b="1" dirty="0" err="1" smtClean="0"/>
              <a:t>Log.storeExc</a:t>
            </a:r>
            <a:r>
              <a:rPr lang="en-GB" sz="2400" b="1" dirty="0" smtClean="0"/>
              <a:t>(</a:t>
            </a:r>
            <a:r>
              <a:rPr lang="en-GB" sz="2400" b="1" dirty="0" err="1" smtClean="0"/>
              <a:t>texc</a:t>
            </a:r>
            <a:r>
              <a:rPr lang="en-GB" sz="2400" b="1" dirty="0" smtClean="0"/>
              <a:t>);</a:t>
            </a:r>
          </a:p>
          <a:p>
            <a:pPr marL="0" indent="0">
              <a:buFont typeface="Times" pitchFamily="18" charset="0"/>
              <a:buNone/>
              <a:defRPr/>
            </a:pPr>
            <a:r>
              <a:rPr lang="en-GB" sz="2400" b="1" dirty="0" smtClean="0"/>
              <a:t>}</a:t>
            </a:r>
          </a:p>
          <a:p>
            <a:pPr>
              <a:defRPr/>
            </a:pPr>
            <a:endParaRPr lang="en-GB" dirty="0" smtClean="0"/>
          </a:p>
          <a:p>
            <a:pPr>
              <a:defRPr/>
            </a:pPr>
            <a:endParaRPr lang="en-GB" dirty="0"/>
          </a:p>
        </p:txBody>
      </p:sp>
      <p:sp>
        <p:nvSpPr>
          <p:cNvPr id="4" name="Date Placeholder 3"/>
          <p:cNvSpPr>
            <a:spLocks noGrp="1"/>
          </p:cNvSpPr>
          <p:nvPr>
            <p:ph type="dt" sz="quarter" idx="10"/>
          </p:nvPr>
        </p:nvSpPr>
        <p:spPr/>
        <p:txBody>
          <a:bodyPr/>
          <a:lstStyle/>
          <a:p>
            <a:pPr>
              <a:defRPr/>
            </a:pPr>
            <a:r>
              <a:rPr lang="en-US" smtClean="0"/>
              <a:t>© University of Liverpool</a:t>
            </a:r>
            <a:endParaRPr lang="en-US"/>
          </a:p>
        </p:txBody>
      </p:sp>
      <p:sp>
        <p:nvSpPr>
          <p:cNvPr id="5" name="Footer Placeholder 4"/>
          <p:cNvSpPr>
            <a:spLocks noGrp="1"/>
          </p:cNvSpPr>
          <p:nvPr>
            <p:ph type="ftr" sz="quarter" idx="11"/>
          </p:nvPr>
        </p:nvSpPr>
        <p:spPr/>
        <p:txBody>
          <a:bodyPr/>
          <a:lstStyle/>
          <a:p>
            <a:pPr>
              <a:defRPr/>
            </a:pPr>
            <a:r>
              <a:rPr lang="en-IE" smtClean="0"/>
              <a:t>COMP319</a:t>
            </a:r>
            <a:endParaRPr lang="en-US"/>
          </a:p>
        </p:txBody>
      </p:sp>
      <p:sp>
        <p:nvSpPr>
          <p:cNvPr id="6" name="Slide Number Placeholder 5"/>
          <p:cNvSpPr>
            <a:spLocks noGrp="1"/>
          </p:cNvSpPr>
          <p:nvPr>
            <p:ph type="sldNum" sz="quarter" idx="12"/>
          </p:nvPr>
        </p:nvSpPr>
        <p:spPr/>
        <p:txBody>
          <a:bodyPr/>
          <a:lstStyle/>
          <a:p>
            <a:pPr>
              <a:defRPr/>
            </a:pPr>
            <a:r>
              <a:rPr lang="en-US" smtClean="0"/>
              <a:t>slide  </a:t>
            </a:r>
            <a:fld id="{710B4EFC-0572-4FE8-8907-078857203D55}" type="slidenum">
              <a:rPr lang="en-US" smtClean="0"/>
              <a:pPr>
                <a:defRPr/>
              </a:pPr>
              <a:t>2</a:t>
            </a:fld>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r>
              <a:rPr lang="en-GB" altLang="en-US" smtClean="0"/>
              <a:t>Anonymous point cuts in Advice</a:t>
            </a:r>
          </a:p>
        </p:txBody>
      </p:sp>
      <p:sp>
        <p:nvSpPr>
          <p:cNvPr id="3" name="Content Placeholder 2"/>
          <p:cNvSpPr>
            <a:spLocks noGrp="1"/>
          </p:cNvSpPr>
          <p:nvPr>
            <p:ph idx="1"/>
          </p:nvPr>
        </p:nvSpPr>
        <p:spPr>
          <a:xfrm>
            <a:off x="179388" y="1665288"/>
            <a:ext cx="9034462" cy="4572000"/>
          </a:xfrm>
        </p:spPr>
        <p:txBody>
          <a:bodyPr/>
          <a:lstStyle/>
          <a:p>
            <a:pPr eaLnBrk="1" hangingPunct="1">
              <a:lnSpc>
                <a:spcPct val="100000"/>
              </a:lnSpc>
              <a:buClr>
                <a:srgbClr val="FF0000"/>
              </a:buClr>
              <a:buSzPct val="75000"/>
              <a:buFont typeface="Times" pitchFamily="18" charset="0"/>
              <a:buNone/>
              <a:tabLst/>
              <a:defRPr/>
            </a:pPr>
            <a:endParaRPr lang="en-US" sz="2400" kern="1200" dirty="0" smtClean="0">
              <a:solidFill>
                <a:srgbClr val="009900"/>
              </a:solidFill>
              <a:latin typeface="Courier New" pitchFamily="49" charset="0"/>
            </a:endParaRPr>
          </a:p>
          <a:p>
            <a:pPr eaLnBrk="1" hangingPunct="1">
              <a:lnSpc>
                <a:spcPct val="100000"/>
              </a:lnSpc>
              <a:buClr>
                <a:srgbClr val="FF0000"/>
              </a:buClr>
              <a:buSzPct val="75000"/>
              <a:buFont typeface="Times" pitchFamily="18" charset="0"/>
              <a:buNone/>
              <a:tabLst/>
              <a:defRPr/>
            </a:pPr>
            <a:r>
              <a:rPr lang="en-US" sz="2400" kern="1200" dirty="0" smtClean="0">
                <a:solidFill>
                  <a:srgbClr val="000000"/>
                </a:solidFill>
                <a:latin typeface="Courier New" pitchFamily="49" charset="0"/>
              </a:rPr>
              <a:t>	</a:t>
            </a:r>
            <a:r>
              <a:rPr lang="en-US" sz="2400" kern="1200" dirty="0" smtClean="0">
                <a:solidFill>
                  <a:srgbClr val="0000FF"/>
                </a:solidFill>
                <a:latin typeface="Courier New" pitchFamily="49" charset="0"/>
              </a:rPr>
              <a:t>before</a:t>
            </a:r>
            <a:r>
              <a:rPr lang="en-US" sz="2400" kern="1200" dirty="0" smtClean="0">
                <a:solidFill>
                  <a:srgbClr val="000000"/>
                </a:solidFill>
                <a:latin typeface="Courier New" pitchFamily="49" charset="0"/>
              </a:rPr>
              <a:t>() : </a:t>
            </a:r>
            <a:r>
              <a:rPr lang="en-US" sz="2400" b="1" kern="1200" dirty="0" smtClean="0">
                <a:solidFill>
                  <a:srgbClr val="000000"/>
                </a:solidFill>
                <a:latin typeface="Courier New" pitchFamily="49" charset="0"/>
              </a:rPr>
              <a:t>call(* *.*(..))</a:t>
            </a:r>
            <a:r>
              <a:rPr lang="en-US" sz="2400" kern="1200" dirty="0" smtClean="0">
                <a:solidFill>
                  <a:srgbClr val="000000"/>
                </a:solidFill>
                <a:latin typeface="Courier New" pitchFamily="49" charset="0"/>
              </a:rPr>
              <a:t> {</a:t>
            </a:r>
          </a:p>
          <a:p>
            <a:pPr eaLnBrk="1" hangingPunct="1">
              <a:lnSpc>
                <a:spcPct val="100000"/>
              </a:lnSpc>
              <a:buClr>
                <a:srgbClr val="FF0000"/>
              </a:buClr>
              <a:buSzPct val="75000"/>
              <a:buFont typeface="Times" pitchFamily="18" charset="0"/>
              <a:buNone/>
              <a:tabLst/>
              <a:defRPr/>
            </a:pPr>
            <a:r>
              <a:rPr lang="en-US" sz="2400" kern="1200" dirty="0" smtClean="0">
                <a:solidFill>
                  <a:srgbClr val="000000"/>
                </a:solidFill>
                <a:latin typeface="Courier New" pitchFamily="49" charset="0"/>
              </a:rPr>
              <a:t>		</a:t>
            </a:r>
            <a:r>
              <a:rPr lang="en-US" sz="2400" kern="1200" dirty="0" err="1" smtClean="0">
                <a:solidFill>
                  <a:srgbClr val="000000"/>
                </a:solidFill>
                <a:latin typeface="Courier New" pitchFamily="49" charset="0"/>
              </a:rPr>
              <a:t>System.out.println</a:t>
            </a:r>
            <a:r>
              <a:rPr lang="en-US" sz="2400" kern="1200" dirty="0" smtClean="0">
                <a:solidFill>
                  <a:srgbClr val="000000"/>
                </a:solidFill>
                <a:latin typeface="Courier New" pitchFamily="49" charset="0"/>
              </a:rPr>
              <a:t>("Injecting advice...");</a:t>
            </a:r>
          </a:p>
          <a:p>
            <a:pPr eaLnBrk="1" hangingPunct="1">
              <a:lnSpc>
                <a:spcPct val="100000"/>
              </a:lnSpc>
              <a:buClr>
                <a:srgbClr val="FF0000"/>
              </a:buClr>
              <a:buSzPct val="75000"/>
              <a:buFont typeface="Times" pitchFamily="18" charset="0"/>
              <a:buNone/>
              <a:tabLst/>
              <a:defRPr/>
            </a:pPr>
            <a:r>
              <a:rPr lang="en-US" sz="2400" kern="1200" dirty="0" smtClean="0">
                <a:solidFill>
                  <a:srgbClr val="000000"/>
                </a:solidFill>
                <a:latin typeface="Courier New" pitchFamily="49" charset="0"/>
              </a:rPr>
              <a:t>	}</a:t>
            </a:r>
          </a:p>
          <a:p>
            <a:pPr eaLnBrk="1" hangingPunct="1">
              <a:lnSpc>
                <a:spcPct val="100000"/>
              </a:lnSpc>
              <a:buClr>
                <a:srgbClr val="FF0000"/>
              </a:buClr>
              <a:buSzPct val="75000"/>
              <a:buFont typeface="Times" pitchFamily="18" charset="0"/>
              <a:buNone/>
              <a:tabLst/>
              <a:defRPr/>
            </a:pPr>
            <a:endParaRPr lang="en-US" sz="2400" kern="1200" dirty="0" smtClean="0">
              <a:solidFill>
                <a:srgbClr val="000000"/>
              </a:solidFill>
              <a:latin typeface="Courier New" pitchFamily="49" charset="0"/>
            </a:endParaRPr>
          </a:p>
          <a:p>
            <a:pPr eaLnBrk="1" hangingPunct="1">
              <a:lnSpc>
                <a:spcPct val="100000"/>
              </a:lnSpc>
              <a:buClr>
                <a:srgbClr val="FF0000"/>
              </a:buClr>
              <a:buSzPct val="75000"/>
              <a:buFont typeface="Times" pitchFamily="18" charset="0"/>
              <a:buNone/>
              <a:tabLst/>
              <a:defRPr/>
            </a:pPr>
            <a:r>
              <a:rPr lang="en-US" sz="2400" kern="1200" dirty="0" smtClean="0">
                <a:solidFill>
                  <a:srgbClr val="000000"/>
                </a:solidFill>
                <a:latin typeface="Courier New" pitchFamily="49" charset="0"/>
              </a:rPr>
              <a:t>// point cut doesn’t have name</a:t>
            </a:r>
          </a:p>
        </p:txBody>
      </p:sp>
      <p:sp>
        <p:nvSpPr>
          <p:cNvPr id="4" name="Date Placeholder 3"/>
          <p:cNvSpPr>
            <a:spLocks noGrp="1"/>
          </p:cNvSpPr>
          <p:nvPr>
            <p:ph type="dt" sz="quarter" idx="10"/>
          </p:nvPr>
        </p:nvSpPr>
        <p:spPr/>
        <p:txBody>
          <a:bodyPr/>
          <a:lstStyle/>
          <a:p>
            <a:pPr>
              <a:defRPr/>
            </a:pPr>
            <a:r>
              <a:rPr lang="en-US" smtClean="0"/>
              <a:t>© University of Liverpool</a:t>
            </a:r>
            <a:endParaRPr lang="en-US"/>
          </a:p>
        </p:txBody>
      </p:sp>
      <p:sp>
        <p:nvSpPr>
          <p:cNvPr id="5" name="Footer Placeholder 4"/>
          <p:cNvSpPr>
            <a:spLocks noGrp="1"/>
          </p:cNvSpPr>
          <p:nvPr>
            <p:ph type="ftr" sz="quarter" idx="11"/>
          </p:nvPr>
        </p:nvSpPr>
        <p:spPr/>
        <p:txBody>
          <a:bodyPr/>
          <a:lstStyle/>
          <a:p>
            <a:pPr>
              <a:defRPr/>
            </a:pPr>
            <a:r>
              <a:rPr lang="en-IE" smtClean="0"/>
              <a:t>COMP319</a:t>
            </a:r>
            <a:endParaRPr lang="en-US"/>
          </a:p>
        </p:txBody>
      </p:sp>
      <p:sp>
        <p:nvSpPr>
          <p:cNvPr id="6" name="Slide Number Placeholder 5"/>
          <p:cNvSpPr>
            <a:spLocks noGrp="1"/>
          </p:cNvSpPr>
          <p:nvPr>
            <p:ph type="sldNum" sz="quarter" idx="12"/>
          </p:nvPr>
        </p:nvSpPr>
        <p:spPr/>
        <p:txBody>
          <a:bodyPr/>
          <a:lstStyle/>
          <a:p>
            <a:pPr>
              <a:defRPr/>
            </a:pPr>
            <a:r>
              <a:rPr lang="en-US" smtClean="0"/>
              <a:t>slide  </a:t>
            </a:r>
            <a:fld id="{41F49850-FD74-492B-92E5-F350AFFEF6B8}" type="slidenum">
              <a:rPr lang="en-US" smtClean="0"/>
              <a:pPr>
                <a:defRPr/>
              </a:pPr>
              <a:t>20</a:t>
            </a:fld>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457200" y="260350"/>
            <a:ext cx="8229600" cy="661988"/>
          </a:xfrm>
        </p:spPr>
        <p:txBody>
          <a:bodyPr/>
          <a:lstStyle/>
          <a:p>
            <a:r>
              <a:rPr lang="en-GB" altLang="en-US" smtClean="0"/>
              <a:t>Types of Advice</a:t>
            </a:r>
          </a:p>
        </p:txBody>
      </p:sp>
      <p:sp>
        <p:nvSpPr>
          <p:cNvPr id="26627" name="Content Placeholder 2"/>
          <p:cNvSpPr>
            <a:spLocks noGrp="1"/>
          </p:cNvSpPr>
          <p:nvPr>
            <p:ph idx="1"/>
          </p:nvPr>
        </p:nvSpPr>
        <p:spPr>
          <a:xfrm>
            <a:off x="457200" y="1052513"/>
            <a:ext cx="7848600" cy="3384550"/>
          </a:xfrm>
        </p:spPr>
        <p:txBody>
          <a:bodyPr/>
          <a:lstStyle/>
          <a:p>
            <a:r>
              <a:rPr lang="en-GB" altLang="en-US" sz="4000" smtClean="0"/>
              <a:t>before()</a:t>
            </a:r>
          </a:p>
          <a:p>
            <a:pPr lvl="1"/>
            <a:r>
              <a:rPr lang="en-GB" altLang="en-US" sz="4000" smtClean="0">
                <a:latin typeface="TheSans B5 Plain"/>
              </a:rPr>
              <a:t>Before call or body</a:t>
            </a:r>
          </a:p>
          <a:p>
            <a:r>
              <a:rPr lang="en-GB" altLang="en-US" sz="4000" smtClean="0"/>
              <a:t>after() returning</a:t>
            </a:r>
          </a:p>
          <a:p>
            <a:r>
              <a:rPr lang="en-GB" altLang="en-US" sz="4000" smtClean="0"/>
              <a:t>after() throwing</a:t>
            </a:r>
          </a:p>
          <a:p>
            <a:r>
              <a:rPr lang="en-GB" altLang="en-US" sz="4000" smtClean="0"/>
              <a:t>after()</a:t>
            </a:r>
          </a:p>
          <a:p>
            <a:r>
              <a:rPr lang="en-GB" altLang="en-US" sz="4000" smtClean="0"/>
              <a:t>around()</a:t>
            </a:r>
          </a:p>
          <a:p>
            <a:endParaRPr lang="en-GB" altLang="en-US" sz="4000" smtClean="0"/>
          </a:p>
        </p:txBody>
      </p:sp>
      <p:sp>
        <p:nvSpPr>
          <p:cNvPr id="4" name="Date Placeholder 3"/>
          <p:cNvSpPr>
            <a:spLocks noGrp="1"/>
          </p:cNvSpPr>
          <p:nvPr>
            <p:ph type="dt" sz="quarter" idx="10"/>
          </p:nvPr>
        </p:nvSpPr>
        <p:spPr/>
        <p:txBody>
          <a:bodyPr/>
          <a:lstStyle/>
          <a:p>
            <a:pPr>
              <a:defRPr/>
            </a:pPr>
            <a:r>
              <a:rPr lang="en-US" smtClean="0"/>
              <a:t>© University of Liverpool</a:t>
            </a:r>
            <a:endParaRPr lang="en-US"/>
          </a:p>
        </p:txBody>
      </p:sp>
      <p:sp>
        <p:nvSpPr>
          <p:cNvPr id="5" name="Footer Placeholder 4"/>
          <p:cNvSpPr>
            <a:spLocks noGrp="1"/>
          </p:cNvSpPr>
          <p:nvPr>
            <p:ph type="ftr" sz="quarter" idx="11"/>
          </p:nvPr>
        </p:nvSpPr>
        <p:spPr/>
        <p:txBody>
          <a:bodyPr/>
          <a:lstStyle/>
          <a:p>
            <a:pPr>
              <a:defRPr/>
            </a:pPr>
            <a:r>
              <a:rPr lang="en-IE" smtClean="0"/>
              <a:t>COMP319</a:t>
            </a:r>
            <a:endParaRPr lang="en-US"/>
          </a:p>
        </p:txBody>
      </p:sp>
      <p:sp>
        <p:nvSpPr>
          <p:cNvPr id="6" name="Slide Number Placeholder 5"/>
          <p:cNvSpPr>
            <a:spLocks noGrp="1"/>
          </p:cNvSpPr>
          <p:nvPr>
            <p:ph type="sldNum" sz="quarter" idx="12"/>
          </p:nvPr>
        </p:nvSpPr>
        <p:spPr/>
        <p:txBody>
          <a:bodyPr/>
          <a:lstStyle/>
          <a:p>
            <a:pPr>
              <a:defRPr/>
            </a:pPr>
            <a:r>
              <a:rPr lang="en-US" smtClean="0"/>
              <a:t>slide  </a:t>
            </a:r>
            <a:fld id="{1371D138-B512-4F2E-9A17-9B66DE915407}" type="slidenum">
              <a:rPr lang="en-US" smtClean="0"/>
              <a:pPr>
                <a:defRPr/>
              </a:pPr>
              <a:t>21</a:t>
            </a:fld>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r>
              <a:rPr lang="en-GB" altLang="en-US" smtClean="0"/>
              <a:t>Types of Advice</a:t>
            </a:r>
          </a:p>
        </p:txBody>
      </p:sp>
      <p:sp>
        <p:nvSpPr>
          <p:cNvPr id="27651" name="Content Placeholder 2"/>
          <p:cNvSpPr>
            <a:spLocks noGrp="1"/>
          </p:cNvSpPr>
          <p:nvPr>
            <p:ph idx="1"/>
          </p:nvPr>
        </p:nvSpPr>
        <p:spPr/>
        <p:txBody>
          <a:bodyPr/>
          <a:lstStyle/>
          <a:p>
            <a:r>
              <a:rPr lang="en-GB" altLang="en-US" smtClean="0"/>
              <a:t>after() returning [(type expr)]</a:t>
            </a:r>
          </a:p>
          <a:p>
            <a:pPr lvl="1"/>
            <a:r>
              <a:rPr lang="en-GB" altLang="en-US" smtClean="0">
                <a:latin typeface="TheSans B5 Plain"/>
              </a:rPr>
              <a:t>called after normal execution of the joinpoint</a:t>
            </a:r>
          </a:p>
          <a:p>
            <a:r>
              <a:rPr lang="en-GB" altLang="en-US" smtClean="0"/>
              <a:t>after() throwing [(exception expr)]</a:t>
            </a:r>
          </a:p>
          <a:p>
            <a:pPr lvl="1"/>
            <a:r>
              <a:rPr lang="en-GB" altLang="en-US" smtClean="0">
                <a:latin typeface="TheSans B5 Plain"/>
              </a:rPr>
              <a:t>called if the execution of the joinpoint throws the specified exception</a:t>
            </a:r>
          </a:p>
          <a:p>
            <a:r>
              <a:rPr lang="en-GB" altLang="en-US" smtClean="0"/>
              <a:t>after() </a:t>
            </a:r>
          </a:p>
          <a:p>
            <a:pPr lvl="1"/>
            <a:r>
              <a:rPr lang="en-GB" altLang="en-US" smtClean="0">
                <a:latin typeface="TheSans B5 Plain"/>
              </a:rPr>
              <a:t>executes regardless (sort of like finally)</a:t>
            </a:r>
          </a:p>
          <a:p>
            <a:endParaRPr lang="en-GB" altLang="en-US" smtClean="0"/>
          </a:p>
        </p:txBody>
      </p:sp>
      <p:sp>
        <p:nvSpPr>
          <p:cNvPr id="4" name="Date Placeholder 3"/>
          <p:cNvSpPr>
            <a:spLocks noGrp="1"/>
          </p:cNvSpPr>
          <p:nvPr>
            <p:ph type="dt" sz="quarter" idx="10"/>
          </p:nvPr>
        </p:nvSpPr>
        <p:spPr/>
        <p:txBody>
          <a:bodyPr/>
          <a:lstStyle/>
          <a:p>
            <a:pPr>
              <a:defRPr/>
            </a:pPr>
            <a:r>
              <a:rPr lang="en-US" smtClean="0"/>
              <a:t>© University of Liverpool</a:t>
            </a:r>
            <a:endParaRPr lang="en-US"/>
          </a:p>
        </p:txBody>
      </p:sp>
      <p:sp>
        <p:nvSpPr>
          <p:cNvPr id="5" name="Footer Placeholder 4"/>
          <p:cNvSpPr>
            <a:spLocks noGrp="1"/>
          </p:cNvSpPr>
          <p:nvPr>
            <p:ph type="ftr" sz="quarter" idx="11"/>
          </p:nvPr>
        </p:nvSpPr>
        <p:spPr/>
        <p:txBody>
          <a:bodyPr/>
          <a:lstStyle/>
          <a:p>
            <a:pPr>
              <a:defRPr/>
            </a:pPr>
            <a:r>
              <a:rPr lang="en-IE" smtClean="0"/>
              <a:t>COMP319</a:t>
            </a:r>
            <a:endParaRPr lang="en-US"/>
          </a:p>
        </p:txBody>
      </p:sp>
      <p:sp>
        <p:nvSpPr>
          <p:cNvPr id="6" name="Slide Number Placeholder 5"/>
          <p:cNvSpPr>
            <a:spLocks noGrp="1"/>
          </p:cNvSpPr>
          <p:nvPr>
            <p:ph type="sldNum" sz="quarter" idx="12"/>
          </p:nvPr>
        </p:nvSpPr>
        <p:spPr/>
        <p:txBody>
          <a:bodyPr/>
          <a:lstStyle/>
          <a:p>
            <a:pPr>
              <a:defRPr/>
            </a:pPr>
            <a:r>
              <a:rPr lang="en-US" smtClean="0"/>
              <a:t>slide  </a:t>
            </a:r>
            <a:fld id="{F32644A8-0F9B-4BA7-ACB4-7145F6A69DC5}" type="slidenum">
              <a:rPr lang="en-US" smtClean="0"/>
              <a:pPr>
                <a:defRPr/>
              </a:pPr>
              <a:t>22</a:t>
            </a:fld>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457200" y="333375"/>
            <a:ext cx="8229600" cy="661988"/>
          </a:xfrm>
        </p:spPr>
        <p:txBody>
          <a:bodyPr/>
          <a:lstStyle/>
          <a:p>
            <a:r>
              <a:rPr lang="en-GB" altLang="en-US" smtClean="0"/>
              <a:t>Types of Advice</a:t>
            </a:r>
          </a:p>
        </p:txBody>
      </p:sp>
      <p:sp>
        <p:nvSpPr>
          <p:cNvPr id="28675" name="Content Placeholder 2"/>
          <p:cNvSpPr>
            <a:spLocks noGrp="1"/>
          </p:cNvSpPr>
          <p:nvPr>
            <p:ph idx="1"/>
          </p:nvPr>
        </p:nvSpPr>
        <p:spPr>
          <a:xfrm>
            <a:off x="457200" y="1377950"/>
            <a:ext cx="7848600" cy="4572000"/>
          </a:xfrm>
        </p:spPr>
        <p:txBody>
          <a:bodyPr/>
          <a:lstStyle/>
          <a:p>
            <a:r>
              <a:rPr lang="en-GB" altLang="en-US" sz="3600" smtClean="0"/>
              <a:t>type around() [throws exception]</a:t>
            </a:r>
          </a:p>
          <a:p>
            <a:pPr lvl="1"/>
            <a:r>
              <a:rPr lang="en-GB" altLang="en-US" sz="3600" smtClean="0">
                <a:latin typeface="TheSans B5 Plain"/>
              </a:rPr>
              <a:t>executes in place of a joint point of execution</a:t>
            </a:r>
          </a:p>
          <a:p>
            <a:pPr lvl="1"/>
            <a:r>
              <a:rPr lang="en-GB" altLang="en-US" sz="3600" smtClean="0">
                <a:latin typeface="TheSans B5 Plain"/>
              </a:rPr>
              <a:t>You can stop or replace code execution</a:t>
            </a:r>
          </a:p>
          <a:p>
            <a:pPr lvl="1"/>
            <a:r>
              <a:rPr lang="en-GB" altLang="en-US" sz="3600" smtClean="0">
                <a:latin typeface="TheSans B5 Plain"/>
              </a:rPr>
              <a:t>To call the original code, use proceed()</a:t>
            </a:r>
          </a:p>
        </p:txBody>
      </p:sp>
      <p:sp>
        <p:nvSpPr>
          <p:cNvPr id="4" name="Date Placeholder 3"/>
          <p:cNvSpPr>
            <a:spLocks noGrp="1"/>
          </p:cNvSpPr>
          <p:nvPr>
            <p:ph type="dt" sz="quarter" idx="10"/>
          </p:nvPr>
        </p:nvSpPr>
        <p:spPr/>
        <p:txBody>
          <a:bodyPr/>
          <a:lstStyle/>
          <a:p>
            <a:pPr>
              <a:defRPr/>
            </a:pPr>
            <a:r>
              <a:rPr lang="en-US" smtClean="0"/>
              <a:t>© University of Liverpool</a:t>
            </a:r>
            <a:endParaRPr lang="en-US"/>
          </a:p>
        </p:txBody>
      </p:sp>
      <p:sp>
        <p:nvSpPr>
          <p:cNvPr id="5" name="Footer Placeholder 4"/>
          <p:cNvSpPr>
            <a:spLocks noGrp="1"/>
          </p:cNvSpPr>
          <p:nvPr>
            <p:ph type="ftr" sz="quarter" idx="11"/>
          </p:nvPr>
        </p:nvSpPr>
        <p:spPr/>
        <p:txBody>
          <a:bodyPr/>
          <a:lstStyle/>
          <a:p>
            <a:pPr>
              <a:defRPr/>
            </a:pPr>
            <a:r>
              <a:rPr lang="en-IE" smtClean="0"/>
              <a:t>COMP319</a:t>
            </a:r>
            <a:endParaRPr lang="en-US"/>
          </a:p>
        </p:txBody>
      </p:sp>
      <p:sp>
        <p:nvSpPr>
          <p:cNvPr id="6" name="Slide Number Placeholder 5"/>
          <p:cNvSpPr>
            <a:spLocks noGrp="1"/>
          </p:cNvSpPr>
          <p:nvPr>
            <p:ph type="sldNum" sz="quarter" idx="12"/>
          </p:nvPr>
        </p:nvSpPr>
        <p:spPr/>
        <p:txBody>
          <a:bodyPr/>
          <a:lstStyle/>
          <a:p>
            <a:pPr>
              <a:defRPr/>
            </a:pPr>
            <a:r>
              <a:rPr lang="en-US" smtClean="0"/>
              <a:t>slide  </a:t>
            </a:r>
            <a:fld id="{E1722999-9AE8-4124-8206-5C911BD44234}" type="slidenum">
              <a:rPr lang="en-US" smtClean="0"/>
              <a:pPr>
                <a:defRPr/>
              </a:pPr>
              <a:t>23</a:t>
            </a:fld>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r>
              <a:rPr lang="en-GB" altLang="en-US" smtClean="0"/>
              <a:t>Types of Advice</a:t>
            </a:r>
          </a:p>
        </p:txBody>
      </p:sp>
      <p:sp>
        <p:nvSpPr>
          <p:cNvPr id="29699" name="Content Placeholder 2"/>
          <p:cNvSpPr>
            <a:spLocks noGrp="1"/>
          </p:cNvSpPr>
          <p:nvPr>
            <p:ph idx="1"/>
          </p:nvPr>
        </p:nvSpPr>
        <p:spPr/>
        <p:txBody>
          <a:bodyPr/>
          <a:lstStyle/>
          <a:p>
            <a:r>
              <a:rPr lang="en-GB" altLang="en-US" smtClean="0"/>
              <a:t>withincode(method expr)</a:t>
            </a:r>
          </a:p>
          <a:p>
            <a:pPr lvl="1"/>
            <a:r>
              <a:rPr lang="en-GB" altLang="en-US" smtClean="0">
                <a:latin typeface="TheSans B5 Plain"/>
              </a:rPr>
              <a:t>true if joinpoint is within defined method</a:t>
            </a:r>
          </a:p>
          <a:p>
            <a:r>
              <a:rPr lang="en-GB" altLang="en-US" smtClean="0"/>
              <a:t>within(type expr)</a:t>
            </a:r>
          </a:p>
          <a:p>
            <a:pPr lvl="1"/>
            <a:r>
              <a:rPr lang="en-GB" altLang="en-US" smtClean="0">
                <a:latin typeface="TheSans B5 Plain"/>
              </a:rPr>
              <a:t>true if joinpoint is within defined type (i.e. class definition)</a:t>
            </a:r>
          </a:p>
          <a:p>
            <a:endParaRPr lang="en-GB" altLang="en-US" smtClean="0"/>
          </a:p>
          <a:p>
            <a:endParaRPr lang="en-GB" altLang="en-US" smtClean="0"/>
          </a:p>
        </p:txBody>
      </p:sp>
      <p:sp>
        <p:nvSpPr>
          <p:cNvPr id="4" name="Date Placeholder 3"/>
          <p:cNvSpPr>
            <a:spLocks noGrp="1"/>
          </p:cNvSpPr>
          <p:nvPr>
            <p:ph type="dt" sz="quarter" idx="10"/>
          </p:nvPr>
        </p:nvSpPr>
        <p:spPr/>
        <p:txBody>
          <a:bodyPr/>
          <a:lstStyle/>
          <a:p>
            <a:pPr>
              <a:defRPr/>
            </a:pPr>
            <a:r>
              <a:rPr lang="en-US" smtClean="0"/>
              <a:t>© University of Liverpool</a:t>
            </a:r>
            <a:endParaRPr lang="en-US"/>
          </a:p>
        </p:txBody>
      </p:sp>
      <p:sp>
        <p:nvSpPr>
          <p:cNvPr id="5" name="Footer Placeholder 4"/>
          <p:cNvSpPr>
            <a:spLocks noGrp="1"/>
          </p:cNvSpPr>
          <p:nvPr>
            <p:ph type="ftr" sz="quarter" idx="11"/>
          </p:nvPr>
        </p:nvSpPr>
        <p:spPr/>
        <p:txBody>
          <a:bodyPr/>
          <a:lstStyle/>
          <a:p>
            <a:pPr>
              <a:defRPr/>
            </a:pPr>
            <a:r>
              <a:rPr lang="en-IE" smtClean="0"/>
              <a:t>COMP319</a:t>
            </a:r>
            <a:endParaRPr lang="en-US"/>
          </a:p>
        </p:txBody>
      </p:sp>
      <p:sp>
        <p:nvSpPr>
          <p:cNvPr id="6" name="Slide Number Placeholder 5"/>
          <p:cNvSpPr>
            <a:spLocks noGrp="1"/>
          </p:cNvSpPr>
          <p:nvPr>
            <p:ph type="sldNum" sz="quarter" idx="12"/>
          </p:nvPr>
        </p:nvSpPr>
        <p:spPr/>
        <p:txBody>
          <a:bodyPr/>
          <a:lstStyle/>
          <a:p>
            <a:pPr>
              <a:defRPr/>
            </a:pPr>
            <a:r>
              <a:rPr lang="en-US" smtClean="0"/>
              <a:t>slide  </a:t>
            </a:r>
            <a:fld id="{0F41E480-B95C-412C-BDE1-8727306E7189}" type="slidenum">
              <a:rPr lang="en-US" smtClean="0"/>
              <a:pPr>
                <a:defRPr/>
              </a:pPr>
              <a:t>24</a:t>
            </a:fld>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r>
              <a:rPr lang="en-GB" altLang="en-US" smtClean="0"/>
              <a:t>Exception handling in Advice</a:t>
            </a:r>
          </a:p>
        </p:txBody>
      </p:sp>
      <p:sp>
        <p:nvSpPr>
          <p:cNvPr id="30723" name="Content Placeholder 2"/>
          <p:cNvSpPr>
            <a:spLocks noGrp="1"/>
          </p:cNvSpPr>
          <p:nvPr>
            <p:ph idx="1"/>
          </p:nvPr>
        </p:nvSpPr>
        <p:spPr/>
        <p:txBody>
          <a:bodyPr/>
          <a:lstStyle/>
          <a:p>
            <a:r>
              <a:rPr lang="en-US" altLang="en-US" b="1" smtClean="0"/>
              <a:t>after() throwing</a:t>
            </a:r>
          </a:p>
          <a:p>
            <a:pPr lvl="1"/>
            <a:r>
              <a:rPr lang="en-US" altLang="en-US" sz="2800" smtClean="0">
                <a:latin typeface="TheSans B5 Plain"/>
              </a:rPr>
              <a:t>Intercepts at method level, before the catch() block</a:t>
            </a:r>
          </a:p>
          <a:p>
            <a:r>
              <a:rPr lang="en-US" altLang="en-US" b="1" smtClean="0"/>
              <a:t>handler(</a:t>
            </a:r>
            <a:r>
              <a:rPr lang="en-US" altLang="en-US" i="1" smtClean="0"/>
              <a:t>exception type</a:t>
            </a:r>
            <a:r>
              <a:rPr lang="en-US" altLang="en-US" b="1" smtClean="0"/>
              <a:t>)</a:t>
            </a:r>
          </a:p>
          <a:p>
            <a:pPr lvl="1"/>
            <a:r>
              <a:rPr lang="en-US" altLang="en-US" sz="2800" smtClean="0">
                <a:latin typeface="TheSans B5 Plain"/>
              </a:rPr>
              <a:t>Intercepts at the catch() block</a:t>
            </a:r>
          </a:p>
          <a:p>
            <a:r>
              <a:rPr lang="en-US" altLang="en-US" b="1" smtClean="0"/>
              <a:t>declare soft :</a:t>
            </a:r>
            <a:r>
              <a:rPr lang="en-US" altLang="en-US" smtClean="0"/>
              <a:t> </a:t>
            </a:r>
            <a:r>
              <a:rPr lang="en-US" altLang="en-US" i="1" smtClean="0"/>
              <a:t>exception type</a:t>
            </a:r>
          </a:p>
          <a:p>
            <a:pPr lvl="1"/>
            <a:r>
              <a:rPr lang="en-US" altLang="en-US" sz="2800" smtClean="0">
                <a:latin typeface="TheSans B5 Plain"/>
              </a:rPr>
              <a:t>Wraps any exception as a RuntimeException (which consequently no longer needs to be declared in the throws clause of the method)</a:t>
            </a:r>
          </a:p>
          <a:p>
            <a:endParaRPr lang="en-GB" altLang="en-US" sz="3600" smtClean="0"/>
          </a:p>
        </p:txBody>
      </p:sp>
      <p:sp>
        <p:nvSpPr>
          <p:cNvPr id="4" name="Date Placeholder 3"/>
          <p:cNvSpPr>
            <a:spLocks noGrp="1"/>
          </p:cNvSpPr>
          <p:nvPr>
            <p:ph type="dt" sz="quarter" idx="10"/>
          </p:nvPr>
        </p:nvSpPr>
        <p:spPr/>
        <p:txBody>
          <a:bodyPr/>
          <a:lstStyle/>
          <a:p>
            <a:pPr>
              <a:defRPr/>
            </a:pPr>
            <a:r>
              <a:rPr lang="en-US" smtClean="0"/>
              <a:t>© University of Liverpool</a:t>
            </a:r>
            <a:endParaRPr lang="en-US"/>
          </a:p>
        </p:txBody>
      </p:sp>
      <p:sp>
        <p:nvSpPr>
          <p:cNvPr id="5" name="Footer Placeholder 4"/>
          <p:cNvSpPr>
            <a:spLocks noGrp="1"/>
          </p:cNvSpPr>
          <p:nvPr>
            <p:ph type="ftr" sz="quarter" idx="11"/>
          </p:nvPr>
        </p:nvSpPr>
        <p:spPr/>
        <p:txBody>
          <a:bodyPr/>
          <a:lstStyle/>
          <a:p>
            <a:pPr>
              <a:defRPr/>
            </a:pPr>
            <a:r>
              <a:rPr lang="en-IE" smtClean="0"/>
              <a:t>COMP319</a:t>
            </a:r>
            <a:endParaRPr lang="en-US"/>
          </a:p>
        </p:txBody>
      </p:sp>
      <p:sp>
        <p:nvSpPr>
          <p:cNvPr id="6" name="Slide Number Placeholder 5"/>
          <p:cNvSpPr>
            <a:spLocks noGrp="1"/>
          </p:cNvSpPr>
          <p:nvPr>
            <p:ph type="sldNum" sz="quarter" idx="12"/>
          </p:nvPr>
        </p:nvSpPr>
        <p:spPr/>
        <p:txBody>
          <a:bodyPr/>
          <a:lstStyle/>
          <a:p>
            <a:pPr>
              <a:defRPr/>
            </a:pPr>
            <a:r>
              <a:rPr lang="en-US" smtClean="0"/>
              <a:t>slide  </a:t>
            </a:r>
            <a:fld id="{FD0E1B72-6E42-46C0-92A8-CCDBBBFE137C}" type="slidenum">
              <a:rPr lang="en-US" smtClean="0"/>
              <a:pPr>
                <a:defRPr/>
              </a:pPr>
              <a:t>25</a:t>
            </a:fld>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p:txBody>
          <a:bodyPr/>
          <a:lstStyle/>
          <a:p>
            <a:r>
              <a:rPr lang="en-GB" altLang="en-US" smtClean="0"/>
              <a:t>Exception handling advice</a:t>
            </a:r>
          </a:p>
        </p:txBody>
      </p:sp>
      <p:sp>
        <p:nvSpPr>
          <p:cNvPr id="31747" name="Content Placeholder 2"/>
          <p:cNvSpPr>
            <a:spLocks noGrp="1"/>
          </p:cNvSpPr>
          <p:nvPr>
            <p:ph idx="1"/>
          </p:nvPr>
        </p:nvSpPr>
        <p:spPr/>
        <p:txBody>
          <a:bodyPr/>
          <a:lstStyle/>
          <a:p>
            <a:pPr marL="0" indent="0">
              <a:buFont typeface="Times" pitchFamily="18" charset="0"/>
              <a:buNone/>
            </a:pPr>
            <a:r>
              <a:rPr lang="en-GB" altLang="en-US" sz="2800" b="1" smtClean="0"/>
              <a:t>before(java.io.FileNotFoundException exc)  : handler(java.io.FileNotFoundException ) &amp;&amp; args(exc) {</a:t>
            </a:r>
          </a:p>
          <a:p>
            <a:pPr marL="0" indent="0">
              <a:buFont typeface="Times" pitchFamily="18" charset="0"/>
              <a:buNone/>
            </a:pPr>
            <a:r>
              <a:rPr lang="en-GB" altLang="en-US" sz="2800" smtClean="0"/>
              <a:t>System.</a:t>
            </a:r>
            <a:r>
              <a:rPr lang="en-GB" altLang="en-US" sz="2800" i="1" smtClean="0"/>
              <a:t>out.println("Could not find file... message is "+exc.getMessage());</a:t>
            </a:r>
          </a:p>
          <a:p>
            <a:pPr marL="0" indent="0">
              <a:buFont typeface="Times" pitchFamily="18" charset="0"/>
              <a:buNone/>
            </a:pPr>
            <a:r>
              <a:rPr lang="en-GB" altLang="en-US" sz="2800" smtClean="0"/>
              <a:t>}</a:t>
            </a:r>
          </a:p>
          <a:p>
            <a:pPr marL="0" indent="0">
              <a:buFont typeface="Times" pitchFamily="18" charset="0"/>
              <a:buNone/>
            </a:pPr>
            <a:endParaRPr lang="en-GB" altLang="en-US" sz="2800" smtClean="0"/>
          </a:p>
        </p:txBody>
      </p:sp>
      <p:sp>
        <p:nvSpPr>
          <p:cNvPr id="4" name="Date Placeholder 3"/>
          <p:cNvSpPr>
            <a:spLocks noGrp="1"/>
          </p:cNvSpPr>
          <p:nvPr>
            <p:ph type="dt" sz="quarter" idx="10"/>
          </p:nvPr>
        </p:nvSpPr>
        <p:spPr/>
        <p:txBody>
          <a:bodyPr/>
          <a:lstStyle/>
          <a:p>
            <a:pPr>
              <a:defRPr/>
            </a:pPr>
            <a:r>
              <a:rPr lang="en-US" smtClean="0"/>
              <a:t>© University of Liverpool</a:t>
            </a:r>
            <a:endParaRPr lang="en-US"/>
          </a:p>
        </p:txBody>
      </p:sp>
      <p:sp>
        <p:nvSpPr>
          <p:cNvPr id="5" name="Footer Placeholder 4"/>
          <p:cNvSpPr>
            <a:spLocks noGrp="1"/>
          </p:cNvSpPr>
          <p:nvPr>
            <p:ph type="ftr" sz="quarter" idx="11"/>
          </p:nvPr>
        </p:nvSpPr>
        <p:spPr/>
        <p:txBody>
          <a:bodyPr/>
          <a:lstStyle/>
          <a:p>
            <a:pPr>
              <a:defRPr/>
            </a:pPr>
            <a:r>
              <a:rPr lang="en-IE" smtClean="0"/>
              <a:t>COMP319</a:t>
            </a:r>
            <a:endParaRPr lang="en-US"/>
          </a:p>
        </p:txBody>
      </p:sp>
      <p:sp>
        <p:nvSpPr>
          <p:cNvPr id="6" name="Slide Number Placeholder 5"/>
          <p:cNvSpPr>
            <a:spLocks noGrp="1"/>
          </p:cNvSpPr>
          <p:nvPr>
            <p:ph type="sldNum" sz="quarter" idx="12"/>
          </p:nvPr>
        </p:nvSpPr>
        <p:spPr/>
        <p:txBody>
          <a:bodyPr/>
          <a:lstStyle/>
          <a:p>
            <a:pPr>
              <a:defRPr/>
            </a:pPr>
            <a:r>
              <a:rPr lang="en-US" smtClean="0"/>
              <a:t>slide  </a:t>
            </a:r>
            <a:fld id="{91E40262-63F1-434B-A31F-1EAB4749F84A}" type="slidenum">
              <a:rPr lang="en-US" smtClean="0"/>
              <a:pPr>
                <a:defRPr/>
              </a:pPr>
              <a:t>26</a:t>
            </a:fld>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n-GB" altLang="en-US" smtClean="0"/>
              <a:t>Point cut operators</a:t>
            </a:r>
          </a:p>
        </p:txBody>
      </p:sp>
      <p:sp>
        <p:nvSpPr>
          <p:cNvPr id="32771" name="Content Placeholder 2"/>
          <p:cNvSpPr>
            <a:spLocks noGrp="1"/>
          </p:cNvSpPr>
          <p:nvPr>
            <p:ph idx="1"/>
          </p:nvPr>
        </p:nvSpPr>
        <p:spPr/>
        <p:txBody>
          <a:bodyPr/>
          <a:lstStyle/>
          <a:p>
            <a:r>
              <a:rPr lang="en-US" altLang="en-US" b="1" smtClean="0"/>
              <a:t>if(</a:t>
            </a:r>
            <a:r>
              <a:rPr lang="en-US" altLang="en-US" i="1" smtClean="0"/>
              <a:t>expr</a:t>
            </a:r>
            <a:r>
              <a:rPr lang="en-US" altLang="en-US" b="1" smtClean="0"/>
              <a:t>)</a:t>
            </a:r>
          </a:p>
          <a:p>
            <a:pPr lvl="1"/>
            <a:r>
              <a:rPr lang="en-US" altLang="en-US" smtClean="0">
                <a:latin typeface="TheSans B5 Plain"/>
              </a:rPr>
              <a:t>evaluate boolean expression</a:t>
            </a:r>
          </a:p>
          <a:p>
            <a:r>
              <a:rPr lang="en-US" altLang="en-US" b="1" smtClean="0"/>
              <a:t>withincode(</a:t>
            </a:r>
            <a:r>
              <a:rPr lang="en-US" altLang="en-US" i="1" smtClean="0"/>
              <a:t>method expr</a:t>
            </a:r>
            <a:r>
              <a:rPr lang="en-US" altLang="en-US" b="1" smtClean="0"/>
              <a:t>)</a:t>
            </a:r>
          </a:p>
          <a:p>
            <a:pPr lvl="1"/>
            <a:r>
              <a:rPr lang="en-US" altLang="en-US" smtClean="0">
                <a:latin typeface="TheSans B5 Plain"/>
              </a:rPr>
              <a:t>true if joinpoint is within defined method</a:t>
            </a:r>
          </a:p>
          <a:p>
            <a:r>
              <a:rPr lang="en-US" altLang="en-US" b="1" smtClean="0"/>
              <a:t>within(</a:t>
            </a:r>
            <a:r>
              <a:rPr lang="en-US" altLang="en-US" i="1" smtClean="0"/>
              <a:t>type expr</a:t>
            </a:r>
            <a:r>
              <a:rPr lang="en-US" altLang="en-US" b="1" smtClean="0"/>
              <a:t>)</a:t>
            </a:r>
          </a:p>
          <a:p>
            <a:pPr lvl="1"/>
            <a:r>
              <a:rPr lang="en-US" altLang="en-US" smtClean="0">
                <a:latin typeface="TheSans B5 Plain"/>
              </a:rPr>
              <a:t>true if joinpoint is within defined type</a:t>
            </a:r>
          </a:p>
          <a:p>
            <a:endParaRPr lang="en-GB" altLang="en-US" smtClean="0"/>
          </a:p>
        </p:txBody>
      </p:sp>
      <p:sp>
        <p:nvSpPr>
          <p:cNvPr id="4" name="Date Placeholder 3"/>
          <p:cNvSpPr>
            <a:spLocks noGrp="1"/>
          </p:cNvSpPr>
          <p:nvPr>
            <p:ph type="dt" sz="quarter" idx="10"/>
          </p:nvPr>
        </p:nvSpPr>
        <p:spPr/>
        <p:txBody>
          <a:bodyPr/>
          <a:lstStyle/>
          <a:p>
            <a:pPr>
              <a:defRPr/>
            </a:pPr>
            <a:r>
              <a:rPr lang="en-US" smtClean="0"/>
              <a:t>© University of Liverpool</a:t>
            </a:r>
            <a:endParaRPr lang="en-US"/>
          </a:p>
        </p:txBody>
      </p:sp>
      <p:sp>
        <p:nvSpPr>
          <p:cNvPr id="5" name="Footer Placeholder 4"/>
          <p:cNvSpPr>
            <a:spLocks noGrp="1"/>
          </p:cNvSpPr>
          <p:nvPr>
            <p:ph type="ftr" sz="quarter" idx="11"/>
          </p:nvPr>
        </p:nvSpPr>
        <p:spPr/>
        <p:txBody>
          <a:bodyPr/>
          <a:lstStyle/>
          <a:p>
            <a:pPr>
              <a:defRPr/>
            </a:pPr>
            <a:r>
              <a:rPr lang="en-IE" smtClean="0"/>
              <a:t>COMP319</a:t>
            </a:r>
            <a:endParaRPr lang="en-US"/>
          </a:p>
        </p:txBody>
      </p:sp>
      <p:sp>
        <p:nvSpPr>
          <p:cNvPr id="6" name="Slide Number Placeholder 5"/>
          <p:cNvSpPr>
            <a:spLocks noGrp="1"/>
          </p:cNvSpPr>
          <p:nvPr>
            <p:ph type="sldNum" sz="quarter" idx="12"/>
          </p:nvPr>
        </p:nvSpPr>
        <p:spPr/>
        <p:txBody>
          <a:bodyPr/>
          <a:lstStyle/>
          <a:p>
            <a:pPr>
              <a:defRPr/>
            </a:pPr>
            <a:r>
              <a:rPr lang="en-US" smtClean="0"/>
              <a:t>slide  </a:t>
            </a:r>
            <a:fld id="{64B2BA55-3D33-482E-9677-7D6DB26FA833}" type="slidenum">
              <a:rPr lang="en-US" smtClean="0"/>
              <a:pPr>
                <a:defRPr/>
              </a:pPr>
              <a:t>27</a:t>
            </a:fld>
            <a:endParaRPr 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r>
              <a:rPr lang="en-GB" altLang="en-US" smtClean="0"/>
              <a:t>Point cut operators</a:t>
            </a:r>
          </a:p>
        </p:txBody>
      </p:sp>
      <p:sp>
        <p:nvSpPr>
          <p:cNvPr id="33795" name="Content Placeholder 2"/>
          <p:cNvSpPr>
            <a:spLocks noGrp="1"/>
          </p:cNvSpPr>
          <p:nvPr>
            <p:ph idx="1"/>
          </p:nvPr>
        </p:nvSpPr>
        <p:spPr/>
        <p:txBody>
          <a:bodyPr/>
          <a:lstStyle/>
          <a:p>
            <a:r>
              <a:rPr lang="en-US" altLang="en-US" b="1" smtClean="0"/>
              <a:t>this(</a:t>
            </a:r>
            <a:r>
              <a:rPr lang="en-US" altLang="en-US" i="1" smtClean="0"/>
              <a:t>type expr</a:t>
            </a:r>
            <a:r>
              <a:rPr lang="en-US" altLang="en-US" b="1" smtClean="0"/>
              <a:t>)</a:t>
            </a:r>
          </a:p>
          <a:p>
            <a:pPr lvl="1"/>
            <a:r>
              <a:rPr lang="en-US" altLang="en-US" smtClean="0">
                <a:latin typeface="TheSans B5 Plain"/>
              </a:rPr>
              <a:t>true when joinpoint matches source object</a:t>
            </a:r>
          </a:p>
          <a:p>
            <a:r>
              <a:rPr lang="en-US" altLang="en-US" b="1" smtClean="0"/>
              <a:t>target(</a:t>
            </a:r>
            <a:r>
              <a:rPr lang="en-US" altLang="en-US" i="1" smtClean="0"/>
              <a:t>type expr</a:t>
            </a:r>
            <a:r>
              <a:rPr lang="en-US" altLang="en-US" b="1" smtClean="0"/>
              <a:t>)</a:t>
            </a:r>
          </a:p>
          <a:p>
            <a:pPr lvl="1"/>
            <a:r>
              <a:rPr lang="en-US" altLang="en-US" smtClean="0">
                <a:latin typeface="TheSans B5 Plain"/>
              </a:rPr>
              <a:t>true when joinpoint matches target object</a:t>
            </a:r>
          </a:p>
          <a:p>
            <a:r>
              <a:rPr lang="en-US" altLang="en-US" b="1" smtClean="0"/>
              <a:t>args(</a:t>
            </a:r>
            <a:r>
              <a:rPr lang="en-US" altLang="en-US" i="1" smtClean="0"/>
              <a:t>type expr</a:t>
            </a:r>
            <a:r>
              <a:rPr lang="en-US" altLang="en-US" b="1" smtClean="0"/>
              <a:t>)</a:t>
            </a:r>
          </a:p>
          <a:p>
            <a:pPr lvl="1"/>
            <a:r>
              <a:rPr lang="en-US" altLang="en-US" smtClean="0">
                <a:latin typeface="TheSans B5 Plain"/>
              </a:rPr>
              <a:t>true for any joinpoint matching argument type list</a:t>
            </a:r>
          </a:p>
          <a:p>
            <a:endParaRPr lang="en-GB" altLang="en-US" smtClean="0"/>
          </a:p>
        </p:txBody>
      </p:sp>
      <p:sp>
        <p:nvSpPr>
          <p:cNvPr id="4" name="Date Placeholder 3"/>
          <p:cNvSpPr>
            <a:spLocks noGrp="1"/>
          </p:cNvSpPr>
          <p:nvPr>
            <p:ph type="dt" sz="quarter" idx="10"/>
          </p:nvPr>
        </p:nvSpPr>
        <p:spPr/>
        <p:txBody>
          <a:bodyPr/>
          <a:lstStyle/>
          <a:p>
            <a:pPr>
              <a:defRPr/>
            </a:pPr>
            <a:r>
              <a:rPr lang="en-US" smtClean="0"/>
              <a:t>© University of Liverpool</a:t>
            </a:r>
            <a:endParaRPr lang="en-US"/>
          </a:p>
        </p:txBody>
      </p:sp>
      <p:sp>
        <p:nvSpPr>
          <p:cNvPr id="5" name="Footer Placeholder 4"/>
          <p:cNvSpPr>
            <a:spLocks noGrp="1"/>
          </p:cNvSpPr>
          <p:nvPr>
            <p:ph type="ftr" sz="quarter" idx="11"/>
          </p:nvPr>
        </p:nvSpPr>
        <p:spPr/>
        <p:txBody>
          <a:bodyPr/>
          <a:lstStyle/>
          <a:p>
            <a:pPr>
              <a:defRPr/>
            </a:pPr>
            <a:r>
              <a:rPr lang="en-IE" smtClean="0"/>
              <a:t>COMP319</a:t>
            </a:r>
            <a:endParaRPr lang="en-US"/>
          </a:p>
        </p:txBody>
      </p:sp>
      <p:sp>
        <p:nvSpPr>
          <p:cNvPr id="6" name="Slide Number Placeholder 5"/>
          <p:cNvSpPr>
            <a:spLocks noGrp="1"/>
          </p:cNvSpPr>
          <p:nvPr>
            <p:ph type="sldNum" sz="quarter" idx="12"/>
          </p:nvPr>
        </p:nvSpPr>
        <p:spPr/>
        <p:txBody>
          <a:bodyPr/>
          <a:lstStyle/>
          <a:p>
            <a:pPr>
              <a:defRPr/>
            </a:pPr>
            <a:r>
              <a:rPr lang="en-US" smtClean="0"/>
              <a:t>slide  </a:t>
            </a:r>
            <a:fld id="{B12012F8-E58C-4B51-B6D7-39370F58B638}" type="slidenum">
              <a:rPr lang="en-US" smtClean="0"/>
              <a:pPr>
                <a:defRPr/>
              </a:pPr>
              <a:t>28</a:t>
            </a:fld>
            <a:endParaRPr 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r>
              <a:rPr lang="en-GB" altLang="en-US" smtClean="0"/>
              <a:t>Getting at the context</a:t>
            </a:r>
          </a:p>
        </p:txBody>
      </p:sp>
      <p:sp>
        <p:nvSpPr>
          <p:cNvPr id="34819" name="Content Placeholder 2"/>
          <p:cNvSpPr>
            <a:spLocks noGrp="1"/>
          </p:cNvSpPr>
          <p:nvPr>
            <p:ph idx="1"/>
          </p:nvPr>
        </p:nvSpPr>
        <p:spPr/>
        <p:txBody>
          <a:bodyPr/>
          <a:lstStyle/>
          <a:p>
            <a:r>
              <a:rPr lang="en-GB" altLang="en-US" smtClean="0"/>
              <a:t>Sometimes we want to get at</a:t>
            </a:r>
          </a:p>
          <a:p>
            <a:pPr lvl="1"/>
            <a:r>
              <a:rPr lang="en-GB" altLang="en-US" smtClean="0">
                <a:latin typeface="TheSans B5 Plain"/>
              </a:rPr>
              <a:t>The instance of this, which is being used at the point of call</a:t>
            </a:r>
          </a:p>
          <a:p>
            <a:pPr lvl="1"/>
            <a:r>
              <a:rPr lang="en-GB" altLang="en-US" smtClean="0">
                <a:latin typeface="TheSans B5 Plain"/>
              </a:rPr>
              <a:t>The target instance</a:t>
            </a:r>
          </a:p>
          <a:p>
            <a:pPr lvl="2"/>
            <a:r>
              <a:rPr lang="en-GB" altLang="en-US" smtClean="0">
                <a:latin typeface="TheSans B5 Plain"/>
              </a:rPr>
              <a:t>Example  fred.getX();   // fred is the target</a:t>
            </a:r>
          </a:p>
          <a:p>
            <a:pPr lvl="1"/>
            <a:r>
              <a:rPr lang="en-GB" altLang="en-US" smtClean="0">
                <a:latin typeface="TheSans B5 Plain"/>
              </a:rPr>
              <a:t>The arguments  (x and y)</a:t>
            </a:r>
          </a:p>
          <a:p>
            <a:pPr lvl="2"/>
            <a:r>
              <a:rPr lang="en-GB" altLang="en-US" smtClean="0">
                <a:latin typeface="TheSans B5 Plain"/>
              </a:rPr>
              <a:t>Example fred.setPosition(x,y)</a:t>
            </a:r>
          </a:p>
        </p:txBody>
      </p:sp>
      <p:sp>
        <p:nvSpPr>
          <p:cNvPr id="4" name="Date Placeholder 3"/>
          <p:cNvSpPr>
            <a:spLocks noGrp="1"/>
          </p:cNvSpPr>
          <p:nvPr>
            <p:ph type="dt" sz="quarter" idx="10"/>
          </p:nvPr>
        </p:nvSpPr>
        <p:spPr/>
        <p:txBody>
          <a:bodyPr/>
          <a:lstStyle/>
          <a:p>
            <a:pPr>
              <a:defRPr/>
            </a:pPr>
            <a:r>
              <a:rPr lang="en-US" smtClean="0"/>
              <a:t>© University of Liverpool</a:t>
            </a:r>
            <a:endParaRPr lang="en-US"/>
          </a:p>
        </p:txBody>
      </p:sp>
      <p:sp>
        <p:nvSpPr>
          <p:cNvPr id="5" name="Footer Placeholder 4"/>
          <p:cNvSpPr>
            <a:spLocks noGrp="1"/>
          </p:cNvSpPr>
          <p:nvPr>
            <p:ph type="ftr" sz="quarter" idx="11"/>
          </p:nvPr>
        </p:nvSpPr>
        <p:spPr/>
        <p:txBody>
          <a:bodyPr/>
          <a:lstStyle/>
          <a:p>
            <a:pPr>
              <a:defRPr/>
            </a:pPr>
            <a:r>
              <a:rPr lang="en-IE" smtClean="0"/>
              <a:t>COMP319</a:t>
            </a:r>
            <a:endParaRPr lang="en-US"/>
          </a:p>
        </p:txBody>
      </p:sp>
      <p:sp>
        <p:nvSpPr>
          <p:cNvPr id="6" name="Slide Number Placeholder 5"/>
          <p:cNvSpPr>
            <a:spLocks noGrp="1"/>
          </p:cNvSpPr>
          <p:nvPr>
            <p:ph type="sldNum" sz="quarter" idx="12"/>
          </p:nvPr>
        </p:nvSpPr>
        <p:spPr/>
        <p:txBody>
          <a:bodyPr/>
          <a:lstStyle/>
          <a:p>
            <a:pPr>
              <a:defRPr/>
            </a:pPr>
            <a:r>
              <a:rPr lang="en-US" smtClean="0"/>
              <a:t>slide  </a:t>
            </a:r>
            <a:fld id="{3150D3B3-CC3F-4FAD-B7F7-581E4BDFB997}" type="slidenum">
              <a:rPr lang="en-US" smtClean="0"/>
              <a:pPr>
                <a:defRPr/>
              </a:pPr>
              <a:t>29</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GB" altLang="en-US" smtClean="0"/>
              <a:t>Concerns and Cross cut concerns</a:t>
            </a:r>
          </a:p>
        </p:txBody>
      </p:sp>
      <p:sp>
        <p:nvSpPr>
          <p:cNvPr id="8195" name="Content Placeholder 2"/>
          <p:cNvSpPr>
            <a:spLocks noGrp="1"/>
          </p:cNvSpPr>
          <p:nvPr>
            <p:ph idx="1"/>
          </p:nvPr>
        </p:nvSpPr>
        <p:spPr/>
        <p:txBody>
          <a:bodyPr/>
          <a:lstStyle/>
          <a:p>
            <a:r>
              <a:rPr lang="en-GB" altLang="en-US" smtClean="0"/>
              <a:t>Concern examples, banking</a:t>
            </a:r>
          </a:p>
          <a:p>
            <a:pPr lvl="1"/>
            <a:r>
              <a:rPr lang="en-GB" altLang="en-US" smtClean="0">
                <a:latin typeface="TheSans B5 Plain"/>
              </a:rPr>
              <a:t>Transfer between accounts</a:t>
            </a:r>
          </a:p>
          <a:p>
            <a:pPr lvl="1"/>
            <a:r>
              <a:rPr lang="en-GB" altLang="en-US" smtClean="0">
                <a:latin typeface="TheSans B5 Plain"/>
              </a:rPr>
              <a:t>Product statement</a:t>
            </a:r>
          </a:p>
          <a:p>
            <a:pPr lvl="1"/>
            <a:r>
              <a:rPr lang="en-GB" altLang="en-US" smtClean="0">
                <a:latin typeface="TheSans B5 Plain"/>
              </a:rPr>
              <a:t>Make billing payment</a:t>
            </a:r>
          </a:p>
          <a:p>
            <a:r>
              <a:rPr lang="en-GB" altLang="en-US" smtClean="0"/>
              <a:t>Cross cut concerns</a:t>
            </a:r>
          </a:p>
          <a:p>
            <a:pPr lvl="1"/>
            <a:r>
              <a:rPr lang="en-GB" altLang="en-US" smtClean="0">
                <a:latin typeface="TheSans B5 Plain"/>
              </a:rPr>
              <a:t>Security/authentication</a:t>
            </a:r>
          </a:p>
          <a:p>
            <a:pPr lvl="1"/>
            <a:r>
              <a:rPr lang="en-GB" altLang="en-US" smtClean="0">
                <a:latin typeface="TheSans B5 Plain"/>
              </a:rPr>
              <a:t>Logging</a:t>
            </a:r>
          </a:p>
          <a:p>
            <a:pPr lvl="1"/>
            <a:r>
              <a:rPr lang="en-GB" altLang="en-US" smtClean="0">
                <a:latin typeface="TheSans B5 Plain"/>
              </a:rPr>
              <a:t>Transaction handling</a:t>
            </a:r>
          </a:p>
          <a:p>
            <a:pPr lvl="1"/>
            <a:endParaRPr lang="en-GB" altLang="en-US" smtClean="0">
              <a:latin typeface="TheSans B5 Plain"/>
            </a:endParaRPr>
          </a:p>
          <a:p>
            <a:pPr lvl="1"/>
            <a:endParaRPr lang="en-GB" altLang="en-US" smtClean="0">
              <a:latin typeface="TheSans B5 Plain"/>
            </a:endParaRPr>
          </a:p>
        </p:txBody>
      </p:sp>
      <p:sp>
        <p:nvSpPr>
          <p:cNvPr id="4" name="Date Placeholder 3"/>
          <p:cNvSpPr>
            <a:spLocks noGrp="1"/>
          </p:cNvSpPr>
          <p:nvPr>
            <p:ph type="dt" sz="quarter" idx="10"/>
          </p:nvPr>
        </p:nvSpPr>
        <p:spPr/>
        <p:txBody>
          <a:bodyPr/>
          <a:lstStyle/>
          <a:p>
            <a:pPr>
              <a:defRPr/>
            </a:pPr>
            <a:r>
              <a:rPr lang="en-US" smtClean="0"/>
              <a:t>© University of Liverpool</a:t>
            </a:r>
            <a:endParaRPr lang="en-US"/>
          </a:p>
        </p:txBody>
      </p:sp>
      <p:sp>
        <p:nvSpPr>
          <p:cNvPr id="5" name="Footer Placeholder 4"/>
          <p:cNvSpPr>
            <a:spLocks noGrp="1"/>
          </p:cNvSpPr>
          <p:nvPr>
            <p:ph type="ftr" sz="quarter" idx="11"/>
          </p:nvPr>
        </p:nvSpPr>
        <p:spPr/>
        <p:txBody>
          <a:bodyPr/>
          <a:lstStyle/>
          <a:p>
            <a:pPr>
              <a:defRPr/>
            </a:pPr>
            <a:r>
              <a:rPr lang="en-IE" smtClean="0"/>
              <a:t>COMP319</a:t>
            </a:r>
            <a:endParaRPr lang="en-US"/>
          </a:p>
        </p:txBody>
      </p:sp>
      <p:sp>
        <p:nvSpPr>
          <p:cNvPr id="6" name="Slide Number Placeholder 5"/>
          <p:cNvSpPr>
            <a:spLocks noGrp="1"/>
          </p:cNvSpPr>
          <p:nvPr>
            <p:ph type="sldNum" sz="quarter" idx="12"/>
          </p:nvPr>
        </p:nvSpPr>
        <p:spPr/>
        <p:txBody>
          <a:bodyPr/>
          <a:lstStyle/>
          <a:p>
            <a:pPr>
              <a:defRPr/>
            </a:pPr>
            <a:r>
              <a:rPr lang="en-US" smtClean="0"/>
              <a:t>slide  </a:t>
            </a:r>
            <a:fld id="{745BFEC7-91DE-422C-B268-A6E25C5A3F46}" type="slidenum">
              <a:rPr lang="en-US" smtClean="0"/>
              <a:pPr>
                <a:defRPr/>
              </a:pPr>
              <a:t>3</a:t>
            </a:fld>
            <a:endParaRPr 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a:xfrm>
            <a:off x="457200" y="404813"/>
            <a:ext cx="8229600" cy="661987"/>
          </a:xfrm>
        </p:spPr>
        <p:txBody>
          <a:bodyPr/>
          <a:lstStyle/>
          <a:p>
            <a:r>
              <a:rPr lang="en-GB" altLang="en-US" smtClean="0"/>
              <a:t>Getting the context</a:t>
            </a:r>
          </a:p>
        </p:txBody>
      </p:sp>
      <p:sp>
        <p:nvSpPr>
          <p:cNvPr id="3" name="Content Placeholder 2"/>
          <p:cNvSpPr>
            <a:spLocks noGrp="1"/>
          </p:cNvSpPr>
          <p:nvPr>
            <p:ph idx="1"/>
          </p:nvPr>
        </p:nvSpPr>
        <p:spPr>
          <a:xfrm>
            <a:off x="457200" y="1196975"/>
            <a:ext cx="8362950" cy="4572000"/>
          </a:xfrm>
        </p:spPr>
        <p:txBody>
          <a:bodyPr/>
          <a:lstStyle/>
          <a:p>
            <a:pPr>
              <a:defRPr/>
            </a:pPr>
            <a:r>
              <a:rPr lang="en-GB" b="1" dirty="0" smtClean="0"/>
              <a:t>Declaring the context, type</a:t>
            </a:r>
          </a:p>
          <a:p>
            <a:pPr lvl="1">
              <a:defRPr/>
            </a:pPr>
            <a:r>
              <a:rPr lang="en-GB" b="1" dirty="0"/>
              <a:t>before(</a:t>
            </a:r>
            <a:r>
              <a:rPr lang="en-GB" b="1" dirty="0" err="1"/>
              <a:t>BankAccount</a:t>
            </a:r>
            <a:r>
              <a:rPr lang="en-GB" b="1" dirty="0"/>
              <a:t> account) </a:t>
            </a:r>
            <a:r>
              <a:rPr lang="en-GB" b="1" dirty="0" smtClean="0"/>
              <a:t>:</a:t>
            </a:r>
          </a:p>
          <a:p>
            <a:pPr>
              <a:defRPr/>
            </a:pPr>
            <a:r>
              <a:rPr lang="en-GB" b="1" dirty="0" smtClean="0"/>
              <a:t>Declares the context type in the point cut, for example..</a:t>
            </a:r>
          </a:p>
          <a:p>
            <a:pPr marL="0" indent="0">
              <a:buFont typeface="Times" pitchFamily="18" charset="0"/>
              <a:buNone/>
              <a:defRPr/>
            </a:pPr>
            <a:r>
              <a:rPr lang="en-GB" dirty="0" smtClean="0"/>
              <a:t> </a:t>
            </a:r>
            <a:r>
              <a:rPr lang="en-GB" sz="2400" b="1" dirty="0" smtClean="0"/>
              <a:t>before(</a:t>
            </a:r>
            <a:r>
              <a:rPr lang="en-GB" sz="2400" b="1" dirty="0" err="1" smtClean="0"/>
              <a:t>BankAccount</a:t>
            </a:r>
            <a:r>
              <a:rPr lang="en-GB" sz="2400" b="1" dirty="0" smtClean="0"/>
              <a:t> account) : target(account) &amp;&amp; </a:t>
            </a:r>
            <a:r>
              <a:rPr lang="en-GB" sz="2400" b="1" dirty="0" err="1" smtClean="0"/>
              <a:t>authenticationNeeded</a:t>
            </a:r>
            <a:r>
              <a:rPr lang="en-GB" sz="2400" b="1" dirty="0" smtClean="0"/>
              <a:t>() &amp;&amp; (!execution(* </a:t>
            </a:r>
            <a:r>
              <a:rPr lang="en-GB" sz="2400" b="1" dirty="0" err="1" smtClean="0"/>
              <a:t>BankAccount.authenticate</a:t>
            </a:r>
            <a:r>
              <a:rPr lang="en-GB" sz="2400" b="1" dirty="0" smtClean="0"/>
              <a:t>(..))) { </a:t>
            </a:r>
          </a:p>
          <a:p>
            <a:pPr marL="0" indent="0">
              <a:buFont typeface="Times" pitchFamily="18" charset="0"/>
              <a:buNone/>
              <a:defRPr/>
            </a:pPr>
            <a:r>
              <a:rPr lang="en-GB" sz="2400" b="1" dirty="0" smtClean="0"/>
              <a:t>        </a:t>
            </a:r>
            <a:r>
              <a:rPr lang="en-GB" sz="2400" b="1" dirty="0" err="1" smtClean="0"/>
              <a:t>account.authenticate</a:t>
            </a:r>
            <a:r>
              <a:rPr lang="en-GB" sz="2400" b="1" dirty="0" smtClean="0"/>
              <a:t>();</a:t>
            </a:r>
          </a:p>
          <a:p>
            <a:pPr marL="0" indent="0">
              <a:buFont typeface="Times" pitchFamily="18" charset="0"/>
              <a:buNone/>
              <a:defRPr/>
            </a:pPr>
            <a:r>
              <a:rPr lang="en-GB" sz="2400" b="1" dirty="0" smtClean="0"/>
              <a:t>    } </a:t>
            </a:r>
          </a:p>
          <a:p>
            <a:pPr lvl="1">
              <a:defRPr/>
            </a:pPr>
            <a:r>
              <a:rPr lang="en-GB" dirty="0" smtClean="0"/>
              <a:t>Question … Why do we have !execute(* </a:t>
            </a:r>
            <a:r>
              <a:rPr lang="en-GB" dirty="0" err="1" smtClean="0"/>
              <a:t>BankAccount</a:t>
            </a:r>
            <a:r>
              <a:rPr lang="en-GB" dirty="0" smtClean="0"/>
              <a:t>(authenticate())</a:t>
            </a:r>
            <a:endParaRPr lang="en-GB" dirty="0"/>
          </a:p>
        </p:txBody>
      </p:sp>
      <p:sp>
        <p:nvSpPr>
          <p:cNvPr id="4" name="Date Placeholder 3"/>
          <p:cNvSpPr>
            <a:spLocks noGrp="1"/>
          </p:cNvSpPr>
          <p:nvPr>
            <p:ph type="dt" sz="quarter" idx="10"/>
          </p:nvPr>
        </p:nvSpPr>
        <p:spPr/>
        <p:txBody>
          <a:bodyPr/>
          <a:lstStyle/>
          <a:p>
            <a:pPr>
              <a:defRPr/>
            </a:pPr>
            <a:r>
              <a:rPr lang="en-US" smtClean="0"/>
              <a:t>© University of Liverpool</a:t>
            </a:r>
            <a:endParaRPr lang="en-US"/>
          </a:p>
        </p:txBody>
      </p:sp>
      <p:sp>
        <p:nvSpPr>
          <p:cNvPr id="5" name="Footer Placeholder 4"/>
          <p:cNvSpPr>
            <a:spLocks noGrp="1"/>
          </p:cNvSpPr>
          <p:nvPr>
            <p:ph type="ftr" sz="quarter" idx="11"/>
          </p:nvPr>
        </p:nvSpPr>
        <p:spPr/>
        <p:txBody>
          <a:bodyPr/>
          <a:lstStyle/>
          <a:p>
            <a:pPr>
              <a:defRPr/>
            </a:pPr>
            <a:r>
              <a:rPr lang="en-IE" smtClean="0"/>
              <a:t>COMP319</a:t>
            </a:r>
            <a:endParaRPr lang="en-US"/>
          </a:p>
        </p:txBody>
      </p:sp>
      <p:sp>
        <p:nvSpPr>
          <p:cNvPr id="6" name="Slide Number Placeholder 5"/>
          <p:cNvSpPr>
            <a:spLocks noGrp="1"/>
          </p:cNvSpPr>
          <p:nvPr>
            <p:ph type="sldNum" sz="quarter" idx="12"/>
          </p:nvPr>
        </p:nvSpPr>
        <p:spPr/>
        <p:txBody>
          <a:bodyPr/>
          <a:lstStyle/>
          <a:p>
            <a:pPr>
              <a:defRPr/>
            </a:pPr>
            <a:r>
              <a:rPr lang="en-US" smtClean="0"/>
              <a:t>slide  </a:t>
            </a:r>
            <a:fld id="{1F04B81D-2114-4EA6-B576-7183578B98A0}" type="slidenum">
              <a:rPr lang="en-US" smtClean="0"/>
              <a:pPr>
                <a:defRPr/>
              </a:pPr>
              <a:t>30</a:t>
            </a:fld>
            <a:endParaRPr 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xfrm>
            <a:off x="457200" y="246063"/>
            <a:ext cx="8229600" cy="661987"/>
          </a:xfrm>
        </p:spPr>
        <p:txBody>
          <a:bodyPr/>
          <a:lstStyle/>
          <a:p>
            <a:r>
              <a:rPr lang="en-GB" altLang="en-US" smtClean="0"/>
              <a:t>Arguments example</a:t>
            </a:r>
          </a:p>
        </p:txBody>
      </p:sp>
      <p:sp>
        <p:nvSpPr>
          <p:cNvPr id="36867" name="Content Placeholder 2"/>
          <p:cNvSpPr>
            <a:spLocks noGrp="1"/>
          </p:cNvSpPr>
          <p:nvPr>
            <p:ph idx="1"/>
          </p:nvPr>
        </p:nvSpPr>
        <p:spPr>
          <a:xfrm>
            <a:off x="457200" y="1233488"/>
            <a:ext cx="7848600" cy="4572000"/>
          </a:xfrm>
        </p:spPr>
        <p:txBody>
          <a:bodyPr/>
          <a:lstStyle/>
          <a:p>
            <a:pPr marL="0" indent="0">
              <a:buFont typeface="Times" pitchFamily="18" charset="0"/>
              <a:buNone/>
            </a:pPr>
            <a:r>
              <a:rPr lang="en-GB" altLang="en-US" sz="2000" b="1" smtClean="0"/>
              <a:t>pointcut settingLength(int length) : set( int SetterMonitorExample.length) &amp;&amp; args(length);</a:t>
            </a:r>
          </a:p>
          <a:p>
            <a:pPr marL="0" indent="0">
              <a:buFont typeface="Times" pitchFamily="18" charset="0"/>
              <a:buNone/>
            </a:pPr>
            <a:endParaRPr lang="en-GB" altLang="en-US" sz="2000" b="1" smtClean="0"/>
          </a:p>
          <a:p>
            <a:pPr marL="0" indent="0">
              <a:buFont typeface="Times" pitchFamily="18" charset="0"/>
              <a:buNone/>
            </a:pPr>
            <a:r>
              <a:rPr lang="en-GB" altLang="en-US" sz="2000" b="1" smtClean="0"/>
              <a:t>void around(int inputLength) :  settingLength1(inputLength) { </a:t>
            </a:r>
          </a:p>
          <a:p>
            <a:pPr marL="0" indent="0">
              <a:buFont typeface="Times" pitchFamily="18" charset="0"/>
              <a:buNone/>
            </a:pPr>
            <a:r>
              <a:rPr lang="en-GB" altLang="en-US" sz="2000" b="1" smtClean="0"/>
              <a:t>	        System.out.println("Trying to set length to "+inputLength);</a:t>
            </a:r>
          </a:p>
          <a:p>
            <a:pPr marL="0" indent="0">
              <a:buFont typeface="Times" pitchFamily="18" charset="0"/>
              <a:buNone/>
            </a:pPr>
            <a:r>
              <a:rPr lang="en-GB" altLang="en-US" sz="2000" b="1" smtClean="0"/>
              <a:t>	        </a:t>
            </a:r>
          </a:p>
          <a:p>
            <a:pPr marL="0" indent="0">
              <a:buFont typeface="Times" pitchFamily="18" charset="0"/>
              <a:buNone/>
            </a:pPr>
            <a:r>
              <a:rPr lang="en-GB" altLang="en-US" sz="2000" b="1" smtClean="0"/>
              <a:t>	        if (inputLength&lt;5) {</a:t>
            </a:r>
          </a:p>
          <a:p>
            <a:pPr marL="0" indent="0">
              <a:buFont typeface="Times" pitchFamily="18" charset="0"/>
              <a:buNone/>
            </a:pPr>
            <a:r>
              <a:rPr lang="en-GB" altLang="en-US" sz="2000" b="1" smtClean="0"/>
              <a:t>	        	proceed(inputLength);</a:t>
            </a:r>
          </a:p>
          <a:p>
            <a:pPr marL="0" indent="0">
              <a:buFont typeface="Times" pitchFamily="18" charset="0"/>
              <a:buNone/>
            </a:pPr>
            <a:r>
              <a:rPr lang="en-GB" altLang="en-US" sz="2000" b="1" smtClean="0"/>
              <a:t>	        } else {</a:t>
            </a:r>
          </a:p>
          <a:p>
            <a:pPr marL="0" indent="0">
              <a:buFont typeface="Times" pitchFamily="18" charset="0"/>
              <a:buNone/>
            </a:pPr>
            <a:r>
              <a:rPr lang="en-GB" altLang="en-US" sz="2000" b="1" smtClean="0"/>
              <a:t>	        	System.out.println("Skipping length setting length too large");</a:t>
            </a:r>
          </a:p>
          <a:p>
            <a:pPr marL="0" indent="0">
              <a:buFont typeface="Times" pitchFamily="18" charset="0"/>
              <a:buNone/>
            </a:pPr>
            <a:r>
              <a:rPr lang="en-GB" altLang="en-US" sz="2000" b="1" smtClean="0"/>
              <a:t>	            </a:t>
            </a:r>
          </a:p>
          <a:p>
            <a:pPr marL="0" indent="0">
              <a:buFont typeface="Times" pitchFamily="18" charset="0"/>
              <a:buNone/>
            </a:pPr>
            <a:r>
              <a:rPr lang="en-GB" altLang="en-US" sz="2000" b="1" smtClean="0"/>
              <a:t>	        }</a:t>
            </a:r>
          </a:p>
          <a:p>
            <a:pPr marL="0" indent="0">
              <a:buFont typeface="Times" pitchFamily="18" charset="0"/>
              <a:buNone/>
            </a:pPr>
            <a:r>
              <a:rPr lang="en-GB" altLang="en-US" sz="2000" b="1" smtClean="0"/>
              <a:t>	    } </a:t>
            </a:r>
          </a:p>
          <a:p>
            <a:pPr marL="0" indent="0">
              <a:buFont typeface="Times" pitchFamily="18" charset="0"/>
              <a:buNone/>
            </a:pPr>
            <a:endParaRPr lang="en-GB" altLang="en-US" sz="2000" b="1" smtClean="0"/>
          </a:p>
        </p:txBody>
      </p:sp>
      <p:sp>
        <p:nvSpPr>
          <p:cNvPr id="4" name="Date Placeholder 3"/>
          <p:cNvSpPr>
            <a:spLocks noGrp="1"/>
          </p:cNvSpPr>
          <p:nvPr>
            <p:ph type="dt" sz="quarter" idx="10"/>
          </p:nvPr>
        </p:nvSpPr>
        <p:spPr/>
        <p:txBody>
          <a:bodyPr/>
          <a:lstStyle/>
          <a:p>
            <a:pPr>
              <a:defRPr/>
            </a:pPr>
            <a:r>
              <a:rPr lang="en-US" smtClean="0"/>
              <a:t>© University of Liverpool</a:t>
            </a:r>
            <a:endParaRPr lang="en-US"/>
          </a:p>
        </p:txBody>
      </p:sp>
      <p:sp>
        <p:nvSpPr>
          <p:cNvPr id="5" name="Footer Placeholder 4"/>
          <p:cNvSpPr>
            <a:spLocks noGrp="1"/>
          </p:cNvSpPr>
          <p:nvPr>
            <p:ph type="ftr" sz="quarter" idx="11"/>
          </p:nvPr>
        </p:nvSpPr>
        <p:spPr/>
        <p:txBody>
          <a:bodyPr/>
          <a:lstStyle/>
          <a:p>
            <a:pPr>
              <a:defRPr/>
            </a:pPr>
            <a:r>
              <a:rPr lang="en-IE" smtClean="0"/>
              <a:t>COMP319</a:t>
            </a:r>
            <a:endParaRPr lang="en-US"/>
          </a:p>
        </p:txBody>
      </p:sp>
      <p:sp>
        <p:nvSpPr>
          <p:cNvPr id="6" name="Slide Number Placeholder 5"/>
          <p:cNvSpPr>
            <a:spLocks noGrp="1"/>
          </p:cNvSpPr>
          <p:nvPr>
            <p:ph type="sldNum" sz="quarter" idx="12"/>
          </p:nvPr>
        </p:nvSpPr>
        <p:spPr/>
        <p:txBody>
          <a:bodyPr/>
          <a:lstStyle/>
          <a:p>
            <a:pPr>
              <a:defRPr/>
            </a:pPr>
            <a:r>
              <a:rPr lang="en-US" smtClean="0"/>
              <a:t>slide  </a:t>
            </a:r>
            <a:fld id="{D2904B79-DAA4-44D6-AC6A-E37ADA587527}" type="slidenum">
              <a:rPr lang="en-US" smtClean="0"/>
              <a:pPr>
                <a:defRPr/>
              </a:pPr>
              <a:t>31</a:t>
            </a:fld>
            <a:endParaRPr 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p:txBody>
          <a:bodyPr/>
          <a:lstStyle/>
          <a:p>
            <a:r>
              <a:rPr lang="en-GB" altLang="en-US" smtClean="0"/>
              <a:t>Point cut logical operators</a:t>
            </a:r>
          </a:p>
        </p:txBody>
      </p:sp>
      <p:sp>
        <p:nvSpPr>
          <p:cNvPr id="37891" name="Content Placeholder 2"/>
          <p:cNvSpPr>
            <a:spLocks noGrp="1"/>
          </p:cNvSpPr>
          <p:nvPr>
            <p:ph idx="1"/>
          </p:nvPr>
        </p:nvSpPr>
        <p:spPr/>
        <p:txBody>
          <a:bodyPr/>
          <a:lstStyle/>
          <a:p>
            <a:r>
              <a:rPr lang="en-GB" altLang="en-US" smtClean="0"/>
              <a:t>&amp;&amp;</a:t>
            </a:r>
          </a:p>
          <a:p>
            <a:pPr lvl="1"/>
            <a:r>
              <a:rPr lang="en-GB" altLang="en-US" smtClean="0">
                <a:latin typeface="TheSans B5 Plain"/>
              </a:rPr>
              <a:t>Logical AND</a:t>
            </a:r>
          </a:p>
          <a:p>
            <a:r>
              <a:rPr lang="en-GB" altLang="en-US" smtClean="0"/>
              <a:t>||</a:t>
            </a:r>
          </a:p>
          <a:p>
            <a:pPr lvl="1"/>
            <a:r>
              <a:rPr lang="en-GB" altLang="en-US" smtClean="0">
                <a:latin typeface="TheSans B5 Plain"/>
              </a:rPr>
              <a:t>Logical OR</a:t>
            </a:r>
          </a:p>
          <a:p>
            <a:r>
              <a:rPr lang="en-GB" altLang="en-US" smtClean="0"/>
              <a:t>!</a:t>
            </a:r>
          </a:p>
          <a:p>
            <a:pPr lvl="1"/>
            <a:r>
              <a:rPr lang="en-GB" altLang="en-US" smtClean="0">
                <a:latin typeface="TheSans B5 Plain"/>
              </a:rPr>
              <a:t>Logical NOT</a:t>
            </a:r>
          </a:p>
          <a:p>
            <a:endParaRPr lang="en-GB" altLang="en-US" smtClean="0"/>
          </a:p>
        </p:txBody>
      </p:sp>
      <p:sp>
        <p:nvSpPr>
          <p:cNvPr id="4" name="Date Placeholder 3"/>
          <p:cNvSpPr>
            <a:spLocks noGrp="1"/>
          </p:cNvSpPr>
          <p:nvPr>
            <p:ph type="dt" sz="quarter" idx="10"/>
          </p:nvPr>
        </p:nvSpPr>
        <p:spPr/>
        <p:txBody>
          <a:bodyPr/>
          <a:lstStyle/>
          <a:p>
            <a:pPr>
              <a:defRPr/>
            </a:pPr>
            <a:r>
              <a:rPr lang="en-US" smtClean="0"/>
              <a:t>© University of Liverpool</a:t>
            </a:r>
            <a:endParaRPr lang="en-US"/>
          </a:p>
        </p:txBody>
      </p:sp>
      <p:sp>
        <p:nvSpPr>
          <p:cNvPr id="5" name="Footer Placeholder 4"/>
          <p:cNvSpPr>
            <a:spLocks noGrp="1"/>
          </p:cNvSpPr>
          <p:nvPr>
            <p:ph type="ftr" sz="quarter" idx="11"/>
          </p:nvPr>
        </p:nvSpPr>
        <p:spPr/>
        <p:txBody>
          <a:bodyPr/>
          <a:lstStyle/>
          <a:p>
            <a:pPr>
              <a:defRPr/>
            </a:pPr>
            <a:r>
              <a:rPr lang="en-IE" smtClean="0"/>
              <a:t>COMP319</a:t>
            </a:r>
            <a:endParaRPr lang="en-US"/>
          </a:p>
        </p:txBody>
      </p:sp>
      <p:sp>
        <p:nvSpPr>
          <p:cNvPr id="6" name="Slide Number Placeholder 5"/>
          <p:cNvSpPr>
            <a:spLocks noGrp="1"/>
          </p:cNvSpPr>
          <p:nvPr>
            <p:ph type="sldNum" sz="quarter" idx="12"/>
          </p:nvPr>
        </p:nvSpPr>
        <p:spPr/>
        <p:txBody>
          <a:bodyPr/>
          <a:lstStyle/>
          <a:p>
            <a:pPr>
              <a:defRPr/>
            </a:pPr>
            <a:r>
              <a:rPr lang="en-US" smtClean="0"/>
              <a:t>slide  </a:t>
            </a:r>
            <a:fld id="{6A9D1B17-4AFF-434D-8813-83E373FFCCCC}" type="slidenum">
              <a:rPr lang="en-US" smtClean="0"/>
              <a:pPr>
                <a:defRPr/>
              </a:pPr>
              <a:t>32</a:t>
            </a:fld>
            <a:endParaRPr lang="en-US"/>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p:txBody>
          <a:bodyPr/>
          <a:lstStyle/>
          <a:p>
            <a:r>
              <a:rPr lang="en-GB" altLang="en-US" smtClean="0"/>
              <a:t>thisJoinPoint</a:t>
            </a:r>
          </a:p>
        </p:txBody>
      </p:sp>
      <p:sp>
        <p:nvSpPr>
          <p:cNvPr id="38915" name="Content Placeholder 2"/>
          <p:cNvSpPr>
            <a:spLocks noGrp="1"/>
          </p:cNvSpPr>
          <p:nvPr>
            <p:ph idx="1"/>
          </p:nvPr>
        </p:nvSpPr>
        <p:spPr/>
        <p:txBody>
          <a:bodyPr/>
          <a:lstStyle/>
          <a:p>
            <a:pPr marL="0" indent="0">
              <a:buFont typeface="Times" pitchFamily="18" charset="0"/>
              <a:buNone/>
            </a:pPr>
            <a:r>
              <a:rPr lang="en-GB" altLang="en-US" sz="2400" b="1" i="1" smtClean="0"/>
              <a:t>thisJoinPoint.toString() </a:t>
            </a:r>
          </a:p>
          <a:p>
            <a:pPr marL="0" indent="0">
              <a:buFont typeface="Times" pitchFamily="18" charset="0"/>
              <a:buNone/>
            </a:pPr>
            <a:r>
              <a:rPr lang="en-GB" altLang="en-US" sz="2400" b="1" i="1" smtClean="0"/>
              <a:t>thisJoinPoint.getKind()  // call, execution, set, get</a:t>
            </a:r>
          </a:p>
          <a:p>
            <a:pPr marL="0" indent="0">
              <a:buFont typeface="Times" pitchFamily="18" charset="0"/>
              <a:buNone/>
            </a:pPr>
            <a:r>
              <a:rPr lang="en-GB" altLang="en-US" sz="2400" b="1" i="1" smtClean="0"/>
              <a:t>thisJoinPoint.getSignature();  </a:t>
            </a:r>
          </a:p>
          <a:p>
            <a:pPr marL="457200" lvl="1" indent="0">
              <a:buFont typeface="Times CE"/>
              <a:buNone/>
            </a:pPr>
            <a:endParaRPr lang="en-GB" altLang="en-US" sz="2400" b="1" i="1" smtClean="0">
              <a:latin typeface="TheSans B5 Plain"/>
            </a:endParaRPr>
          </a:p>
          <a:p>
            <a:pPr marL="0" indent="0">
              <a:buFont typeface="Times" pitchFamily="18" charset="0"/>
              <a:buNone/>
            </a:pPr>
            <a:r>
              <a:rPr lang="en-GB" altLang="en-US" sz="2400" b="1" smtClean="0"/>
              <a:t>System.</a:t>
            </a:r>
            <a:r>
              <a:rPr lang="en-GB" altLang="en-US" sz="2400" b="1" i="1" smtClean="0"/>
              <a:t>out.println("thisJoinPoint.getSourceLocation(): " +  thisJoinPoint.getSourceLocation(); // source code line number</a:t>
            </a:r>
          </a:p>
          <a:p>
            <a:pPr marL="0" indent="0">
              <a:buFont typeface="Times" pitchFamily="18" charset="0"/>
              <a:buNone/>
            </a:pPr>
            <a:r>
              <a:rPr lang="en-GB" altLang="en-US" sz="2400" b="1" i="1" smtClean="0"/>
              <a:t>thisJoinPoint.getTarget(); // target object</a:t>
            </a:r>
          </a:p>
          <a:p>
            <a:pPr marL="0" indent="0">
              <a:buFont typeface="Times" pitchFamily="18" charset="0"/>
              <a:buNone/>
            </a:pPr>
            <a:r>
              <a:rPr lang="en-GB" altLang="en-US" sz="2400" b="1" i="1" smtClean="0"/>
              <a:t>thisJoinPoint.getThis(); // source object</a:t>
            </a:r>
            <a:endParaRPr lang="en-GB" altLang="en-US" sz="2400" b="1" smtClean="0"/>
          </a:p>
        </p:txBody>
      </p:sp>
      <p:sp>
        <p:nvSpPr>
          <p:cNvPr id="4" name="Date Placeholder 3"/>
          <p:cNvSpPr>
            <a:spLocks noGrp="1"/>
          </p:cNvSpPr>
          <p:nvPr>
            <p:ph type="dt" sz="quarter" idx="10"/>
          </p:nvPr>
        </p:nvSpPr>
        <p:spPr/>
        <p:txBody>
          <a:bodyPr/>
          <a:lstStyle/>
          <a:p>
            <a:pPr>
              <a:defRPr/>
            </a:pPr>
            <a:r>
              <a:rPr lang="en-US" smtClean="0"/>
              <a:t>© University of Liverpool</a:t>
            </a:r>
            <a:endParaRPr lang="en-US"/>
          </a:p>
        </p:txBody>
      </p:sp>
      <p:sp>
        <p:nvSpPr>
          <p:cNvPr id="5" name="Footer Placeholder 4"/>
          <p:cNvSpPr>
            <a:spLocks noGrp="1"/>
          </p:cNvSpPr>
          <p:nvPr>
            <p:ph type="ftr" sz="quarter" idx="11"/>
          </p:nvPr>
        </p:nvSpPr>
        <p:spPr/>
        <p:txBody>
          <a:bodyPr/>
          <a:lstStyle/>
          <a:p>
            <a:pPr>
              <a:defRPr/>
            </a:pPr>
            <a:r>
              <a:rPr lang="en-IE" smtClean="0"/>
              <a:t>COMP319</a:t>
            </a:r>
            <a:endParaRPr lang="en-US"/>
          </a:p>
        </p:txBody>
      </p:sp>
      <p:sp>
        <p:nvSpPr>
          <p:cNvPr id="6" name="Slide Number Placeholder 5"/>
          <p:cNvSpPr>
            <a:spLocks noGrp="1"/>
          </p:cNvSpPr>
          <p:nvPr>
            <p:ph type="sldNum" sz="quarter" idx="12"/>
          </p:nvPr>
        </p:nvSpPr>
        <p:spPr/>
        <p:txBody>
          <a:bodyPr/>
          <a:lstStyle/>
          <a:p>
            <a:pPr>
              <a:defRPr/>
            </a:pPr>
            <a:r>
              <a:rPr lang="en-US" smtClean="0"/>
              <a:t>slide  </a:t>
            </a:r>
            <a:fld id="{8FBC5CB4-C99A-4818-8B88-5FD257F91DF2}" type="slidenum">
              <a:rPr lang="en-US" smtClean="0"/>
              <a:pPr>
                <a:defRPr/>
              </a:pPr>
              <a:t>33</a:t>
            </a:fld>
            <a:endParaRPr lang="en-US"/>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xfrm>
            <a:off x="457200" y="188913"/>
            <a:ext cx="8229600" cy="661987"/>
          </a:xfrm>
        </p:spPr>
        <p:txBody>
          <a:bodyPr/>
          <a:lstStyle/>
          <a:p>
            <a:r>
              <a:rPr lang="en-GB" altLang="en-US" smtClean="0"/>
              <a:t>thisJointPoint example</a:t>
            </a:r>
          </a:p>
        </p:txBody>
      </p:sp>
      <p:sp>
        <p:nvSpPr>
          <p:cNvPr id="3" name="Content Placeholder 2"/>
          <p:cNvSpPr>
            <a:spLocks noGrp="1"/>
          </p:cNvSpPr>
          <p:nvPr>
            <p:ph idx="1"/>
          </p:nvPr>
        </p:nvSpPr>
        <p:spPr>
          <a:xfrm>
            <a:off x="468313" y="1268413"/>
            <a:ext cx="7848600" cy="4572000"/>
          </a:xfrm>
        </p:spPr>
        <p:txBody>
          <a:bodyPr/>
          <a:lstStyle/>
          <a:p>
            <a:pPr marL="0" indent="0">
              <a:buFont typeface="Times" pitchFamily="18" charset="0"/>
              <a:buNone/>
              <a:defRPr/>
            </a:pPr>
            <a:r>
              <a:rPr lang="en-GB" sz="2400" b="1" dirty="0"/>
              <a:t>package </a:t>
            </a:r>
            <a:r>
              <a:rPr lang="en-GB" sz="2400" b="1" dirty="0" err="1"/>
              <a:t>testaspect</a:t>
            </a:r>
            <a:r>
              <a:rPr lang="en-GB" sz="2400" b="1" dirty="0"/>
              <a:t>;</a:t>
            </a:r>
          </a:p>
          <a:p>
            <a:pPr>
              <a:defRPr/>
            </a:pPr>
            <a:endParaRPr lang="en-GB" sz="2400" dirty="0"/>
          </a:p>
          <a:p>
            <a:pPr marL="0" indent="0">
              <a:buFont typeface="Times" pitchFamily="18" charset="0"/>
              <a:buNone/>
              <a:defRPr/>
            </a:pPr>
            <a:r>
              <a:rPr lang="en-GB" sz="2400" b="1" dirty="0"/>
              <a:t>public class </a:t>
            </a:r>
            <a:r>
              <a:rPr lang="en-GB" sz="2400" b="1" dirty="0" err="1"/>
              <a:t>AspectReflectionExample</a:t>
            </a:r>
            <a:r>
              <a:rPr lang="en-GB" sz="2400" b="1" dirty="0"/>
              <a:t> {</a:t>
            </a:r>
          </a:p>
          <a:p>
            <a:pPr marL="0" indent="0">
              <a:buFont typeface="Times" pitchFamily="18" charset="0"/>
              <a:buNone/>
              <a:defRPr/>
            </a:pPr>
            <a:r>
              <a:rPr lang="en-GB" sz="2400" b="1" dirty="0"/>
              <a:t>public void greet() {</a:t>
            </a:r>
          </a:p>
          <a:p>
            <a:pPr marL="0" indent="0">
              <a:buFont typeface="Times" pitchFamily="18" charset="0"/>
              <a:buNone/>
              <a:defRPr/>
            </a:pPr>
            <a:r>
              <a:rPr lang="en-GB" sz="2400" dirty="0" smtClean="0"/>
              <a:t>   Greeter </a:t>
            </a:r>
            <a:r>
              <a:rPr lang="en-GB" sz="2400" dirty="0"/>
              <a:t>greeter=</a:t>
            </a:r>
            <a:r>
              <a:rPr lang="en-GB" sz="2400" b="1" dirty="0"/>
              <a:t>new Greeter("</a:t>
            </a:r>
            <a:r>
              <a:rPr lang="en-GB" sz="2400" b="1" dirty="0" err="1"/>
              <a:t>Seb</a:t>
            </a:r>
            <a:r>
              <a:rPr lang="en-GB" sz="2400" b="1" dirty="0"/>
              <a:t>");</a:t>
            </a:r>
          </a:p>
          <a:p>
            <a:pPr marL="0" indent="0">
              <a:buFont typeface="Times" pitchFamily="18" charset="0"/>
              <a:buNone/>
              <a:defRPr/>
            </a:pPr>
            <a:r>
              <a:rPr lang="en-GB" sz="2400" dirty="0" smtClean="0"/>
              <a:t>   </a:t>
            </a:r>
            <a:r>
              <a:rPr lang="en-GB" sz="2400" dirty="0" err="1" smtClean="0"/>
              <a:t>greeter.greet</a:t>
            </a:r>
            <a:r>
              <a:rPr lang="en-GB" sz="2400" dirty="0"/>
              <a:t>("Hello ");</a:t>
            </a:r>
          </a:p>
          <a:p>
            <a:pPr marL="0" indent="0">
              <a:buFont typeface="Times" pitchFamily="18" charset="0"/>
              <a:buNone/>
              <a:defRPr/>
            </a:pPr>
            <a:r>
              <a:rPr lang="en-GB" sz="2400" dirty="0"/>
              <a:t>}</a:t>
            </a:r>
          </a:p>
          <a:p>
            <a:pPr marL="0" indent="0">
              <a:buFont typeface="Times" pitchFamily="18" charset="0"/>
              <a:buNone/>
              <a:defRPr/>
            </a:pPr>
            <a:r>
              <a:rPr lang="en-GB" sz="2400" b="1" dirty="0"/>
              <a:t>public static void main(String </a:t>
            </a:r>
            <a:r>
              <a:rPr lang="en-GB" sz="2400" b="1" dirty="0" err="1"/>
              <a:t>argvs</a:t>
            </a:r>
            <a:r>
              <a:rPr lang="en-GB" sz="2400" b="1" dirty="0"/>
              <a:t>[]) {</a:t>
            </a:r>
          </a:p>
          <a:p>
            <a:pPr marL="0" indent="0">
              <a:buFont typeface="Times" pitchFamily="18" charset="0"/>
              <a:buNone/>
              <a:defRPr/>
            </a:pPr>
            <a:r>
              <a:rPr lang="en-GB" sz="2400" dirty="0" smtClean="0"/>
              <a:t>   </a:t>
            </a:r>
            <a:r>
              <a:rPr lang="en-GB" sz="2400" dirty="0" err="1" smtClean="0"/>
              <a:t>AspectReflectionExample</a:t>
            </a:r>
            <a:r>
              <a:rPr lang="en-GB" sz="2400" dirty="0" smtClean="0"/>
              <a:t> </a:t>
            </a:r>
            <a:r>
              <a:rPr lang="en-GB" sz="2400" dirty="0"/>
              <a:t>instance=</a:t>
            </a:r>
            <a:r>
              <a:rPr lang="en-GB" sz="2400" b="1" dirty="0"/>
              <a:t>new </a:t>
            </a:r>
            <a:r>
              <a:rPr lang="en-GB" sz="2400" b="1" dirty="0" smtClean="0"/>
              <a:t>   </a:t>
            </a:r>
          </a:p>
          <a:p>
            <a:pPr marL="0" indent="0">
              <a:buFont typeface="Times" pitchFamily="18" charset="0"/>
              <a:buNone/>
              <a:defRPr/>
            </a:pPr>
            <a:r>
              <a:rPr lang="en-GB" sz="2400" b="1" dirty="0"/>
              <a:t> </a:t>
            </a:r>
            <a:r>
              <a:rPr lang="en-GB" sz="2400" b="1" dirty="0" smtClean="0"/>
              <a:t>       </a:t>
            </a:r>
            <a:r>
              <a:rPr lang="en-GB" sz="2400" b="1" dirty="0" err="1" smtClean="0"/>
              <a:t>AspectReflectionExample</a:t>
            </a:r>
            <a:r>
              <a:rPr lang="en-GB" sz="2400" b="1" dirty="0"/>
              <a:t>();</a:t>
            </a:r>
          </a:p>
          <a:p>
            <a:pPr marL="0" indent="0">
              <a:buFont typeface="Times" pitchFamily="18" charset="0"/>
              <a:buNone/>
              <a:defRPr/>
            </a:pPr>
            <a:r>
              <a:rPr lang="en-GB" sz="2400" dirty="0" err="1"/>
              <a:t>instance.greet</a:t>
            </a:r>
            <a:r>
              <a:rPr lang="en-GB" sz="2400" dirty="0"/>
              <a:t>();</a:t>
            </a:r>
          </a:p>
          <a:p>
            <a:pPr marL="0" indent="0">
              <a:buFont typeface="Times" pitchFamily="18" charset="0"/>
              <a:buNone/>
              <a:defRPr/>
            </a:pPr>
            <a:endParaRPr lang="en-GB" sz="2400" dirty="0"/>
          </a:p>
          <a:p>
            <a:pPr marL="0" indent="0">
              <a:buFont typeface="Times" pitchFamily="18" charset="0"/>
              <a:buNone/>
              <a:defRPr/>
            </a:pPr>
            <a:r>
              <a:rPr lang="en-GB" sz="2400" dirty="0"/>
              <a:t>}</a:t>
            </a:r>
          </a:p>
          <a:p>
            <a:pPr marL="0" indent="0">
              <a:buFont typeface="Times" pitchFamily="18" charset="0"/>
              <a:buNone/>
              <a:defRPr/>
            </a:pPr>
            <a:endParaRPr lang="en-GB" sz="2400" dirty="0"/>
          </a:p>
          <a:p>
            <a:pPr marL="0" indent="0">
              <a:buFont typeface="Times" pitchFamily="18" charset="0"/>
              <a:buNone/>
              <a:defRPr/>
            </a:pPr>
            <a:r>
              <a:rPr lang="en-GB" sz="2400" dirty="0"/>
              <a:t>}</a:t>
            </a:r>
          </a:p>
          <a:p>
            <a:pPr marL="0" indent="0">
              <a:buFont typeface="Times" pitchFamily="18" charset="0"/>
              <a:buNone/>
              <a:defRPr/>
            </a:pPr>
            <a:endParaRPr lang="en-GB" sz="2400" dirty="0"/>
          </a:p>
        </p:txBody>
      </p:sp>
      <p:sp>
        <p:nvSpPr>
          <p:cNvPr id="4" name="Date Placeholder 3"/>
          <p:cNvSpPr>
            <a:spLocks noGrp="1"/>
          </p:cNvSpPr>
          <p:nvPr>
            <p:ph type="dt" sz="quarter" idx="10"/>
          </p:nvPr>
        </p:nvSpPr>
        <p:spPr/>
        <p:txBody>
          <a:bodyPr/>
          <a:lstStyle/>
          <a:p>
            <a:pPr>
              <a:defRPr/>
            </a:pPr>
            <a:r>
              <a:rPr lang="en-US" smtClean="0"/>
              <a:t>© University of Liverpool</a:t>
            </a:r>
            <a:endParaRPr lang="en-US"/>
          </a:p>
        </p:txBody>
      </p:sp>
      <p:sp>
        <p:nvSpPr>
          <p:cNvPr id="5" name="Footer Placeholder 4"/>
          <p:cNvSpPr>
            <a:spLocks noGrp="1"/>
          </p:cNvSpPr>
          <p:nvPr>
            <p:ph type="ftr" sz="quarter" idx="11"/>
          </p:nvPr>
        </p:nvSpPr>
        <p:spPr/>
        <p:txBody>
          <a:bodyPr/>
          <a:lstStyle/>
          <a:p>
            <a:pPr>
              <a:defRPr/>
            </a:pPr>
            <a:r>
              <a:rPr lang="en-IE" smtClean="0"/>
              <a:t>COMP319</a:t>
            </a:r>
            <a:endParaRPr lang="en-US"/>
          </a:p>
        </p:txBody>
      </p:sp>
      <p:sp>
        <p:nvSpPr>
          <p:cNvPr id="6" name="Slide Number Placeholder 5"/>
          <p:cNvSpPr>
            <a:spLocks noGrp="1"/>
          </p:cNvSpPr>
          <p:nvPr>
            <p:ph type="sldNum" sz="quarter" idx="12"/>
          </p:nvPr>
        </p:nvSpPr>
        <p:spPr/>
        <p:txBody>
          <a:bodyPr/>
          <a:lstStyle/>
          <a:p>
            <a:pPr>
              <a:defRPr/>
            </a:pPr>
            <a:r>
              <a:rPr lang="en-US" smtClean="0"/>
              <a:t>slide  </a:t>
            </a:r>
            <a:fld id="{AE8971C6-BF62-4259-A779-18424FECDC35}" type="slidenum">
              <a:rPr lang="en-US" smtClean="0"/>
              <a:pPr>
                <a:defRPr/>
              </a:pPr>
              <a:t>34</a:t>
            </a:fld>
            <a:endParaRPr lang="en-US"/>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a:xfrm>
            <a:off x="457200" y="174625"/>
            <a:ext cx="8229600" cy="661988"/>
          </a:xfrm>
        </p:spPr>
        <p:txBody>
          <a:bodyPr/>
          <a:lstStyle/>
          <a:p>
            <a:r>
              <a:rPr lang="en-GB" altLang="en-US" smtClean="0"/>
              <a:t>thisJointPoint example</a:t>
            </a:r>
          </a:p>
        </p:txBody>
      </p:sp>
      <p:sp>
        <p:nvSpPr>
          <p:cNvPr id="4" name="Date Placeholder 3"/>
          <p:cNvSpPr>
            <a:spLocks noGrp="1"/>
          </p:cNvSpPr>
          <p:nvPr>
            <p:ph type="dt" sz="quarter" idx="10"/>
          </p:nvPr>
        </p:nvSpPr>
        <p:spPr/>
        <p:txBody>
          <a:bodyPr/>
          <a:lstStyle/>
          <a:p>
            <a:pPr>
              <a:defRPr/>
            </a:pPr>
            <a:r>
              <a:rPr lang="en-US" smtClean="0"/>
              <a:t>© University of Liverpool</a:t>
            </a:r>
            <a:endParaRPr lang="en-US"/>
          </a:p>
        </p:txBody>
      </p:sp>
      <p:sp>
        <p:nvSpPr>
          <p:cNvPr id="5" name="Footer Placeholder 4"/>
          <p:cNvSpPr>
            <a:spLocks noGrp="1"/>
          </p:cNvSpPr>
          <p:nvPr>
            <p:ph type="ftr" sz="quarter" idx="11"/>
          </p:nvPr>
        </p:nvSpPr>
        <p:spPr/>
        <p:txBody>
          <a:bodyPr/>
          <a:lstStyle/>
          <a:p>
            <a:pPr>
              <a:defRPr/>
            </a:pPr>
            <a:r>
              <a:rPr lang="en-IE" smtClean="0"/>
              <a:t>COMP319</a:t>
            </a:r>
            <a:endParaRPr lang="en-US"/>
          </a:p>
        </p:txBody>
      </p:sp>
      <p:sp>
        <p:nvSpPr>
          <p:cNvPr id="6" name="Slide Number Placeholder 5"/>
          <p:cNvSpPr>
            <a:spLocks noGrp="1"/>
          </p:cNvSpPr>
          <p:nvPr>
            <p:ph type="sldNum" sz="quarter" idx="12"/>
          </p:nvPr>
        </p:nvSpPr>
        <p:spPr/>
        <p:txBody>
          <a:bodyPr/>
          <a:lstStyle/>
          <a:p>
            <a:pPr>
              <a:defRPr/>
            </a:pPr>
            <a:r>
              <a:rPr lang="en-US" smtClean="0"/>
              <a:t>slide  </a:t>
            </a:r>
            <a:fld id="{E844B97F-D47A-414E-9E99-5194CDC3B59D}" type="slidenum">
              <a:rPr lang="en-US" smtClean="0"/>
              <a:pPr>
                <a:defRPr/>
              </a:pPr>
              <a:t>35</a:t>
            </a:fld>
            <a:endParaRPr lang="en-US"/>
          </a:p>
        </p:txBody>
      </p:sp>
      <p:sp>
        <p:nvSpPr>
          <p:cNvPr id="40966" name="TextBox 6"/>
          <p:cNvSpPr txBox="1">
            <a:spLocks noChangeArrowheads="1"/>
          </p:cNvSpPr>
          <p:nvPr/>
        </p:nvSpPr>
        <p:spPr bwMode="auto">
          <a:xfrm>
            <a:off x="684213" y="981075"/>
            <a:ext cx="6399212" cy="563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heSans B5 Plain"/>
                <a:cs typeface="Arial" pitchFamily="34" charset="0"/>
              </a:defRPr>
            </a:lvl1pPr>
            <a:lvl2pPr marL="742950" indent="-285750" eaLnBrk="0" hangingPunct="0">
              <a:defRPr sz="2400">
                <a:solidFill>
                  <a:schemeClr val="tx1"/>
                </a:solidFill>
                <a:latin typeface="TheSans B5 Plain"/>
                <a:cs typeface="Arial" pitchFamily="34" charset="0"/>
              </a:defRPr>
            </a:lvl2pPr>
            <a:lvl3pPr marL="1143000" indent="-228600" eaLnBrk="0" hangingPunct="0">
              <a:defRPr sz="2400">
                <a:solidFill>
                  <a:schemeClr val="tx1"/>
                </a:solidFill>
                <a:latin typeface="TheSans B5 Plain"/>
                <a:cs typeface="Arial" pitchFamily="34" charset="0"/>
              </a:defRPr>
            </a:lvl3pPr>
            <a:lvl4pPr marL="1600200" indent="-228600" eaLnBrk="0" hangingPunct="0">
              <a:defRPr sz="2400">
                <a:solidFill>
                  <a:schemeClr val="tx1"/>
                </a:solidFill>
                <a:latin typeface="TheSans B5 Plain"/>
                <a:cs typeface="Arial" pitchFamily="34" charset="0"/>
              </a:defRPr>
            </a:lvl4pPr>
            <a:lvl5pPr marL="2057400" indent="-228600" eaLnBrk="0" hangingPunct="0">
              <a:defRPr sz="2400">
                <a:solidFill>
                  <a:schemeClr val="tx1"/>
                </a:solidFill>
                <a:latin typeface="TheSans B5 Plain"/>
                <a:cs typeface="Arial" pitchFamily="34" charset="0"/>
              </a:defRPr>
            </a:lvl5pPr>
            <a:lvl6pPr marL="2514600" indent="-228600" eaLnBrk="0" fontAlgn="base" hangingPunct="0">
              <a:spcBef>
                <a:spcPct val="0"/>
              </a:spcBef>
              <a:spcAft>
                <a:spcPct val="0"/>
              </a:spcAft>
              <a:defRPr sz="2400">
                <a:solidFill>
                  <a:schemeClr val="tx1"/>
                </a:solidFill>
                <a:latin typeface="TheSans B5 Plain"/>
                <a:cs typeface="Arial" pitchFamily="34" charset="0"/>
              </a:defRPr>
            </a:lvl6pPr>
            <a:lvl7pPr marL="2971800" indent="-228600" eaLnBrk="0" fontAlgn="base" hangingPunct="0">
              <a:spcBef>
                <a:spcPct val="0"/>
              </a:spcBef>
              <a:spcAft>
                <a:spcPct val="0"/>
              </a:spcAft>
              <a:defRPr sz="2400">
                <a:solidFill>
                  <a:schemeClr val="tx1"/>
                </a:solidFill>
                <a:latin typeface="TheSans B5 Plain"/>
                <a:cs typeface="Arial" pitchFamily="34" charset="0"/>
              </a:defRPr>
            </a:lvl7pPr>
            <a:lvl8pPr marL="3429000" indent="-228600" eaLnBrk="0" fontAlgn="base" hangingPunct="0">
              <a:spcBef>
                <a:spcPct val="0"/>
              </a:spcBef>
              <a:spcAft>
                <a:spcPct val="0"/>
              </a:spcAft>
              <a:defRPr sz="2400">
                <a:solidFill>
                  <a:schemeClr val="tx1"/>
                </a:solidFill>
                <a:latin typeface="TheSans B5 Plain"/>
                <a:cs typeface="Arial" pitchFamily="34" charset="0"/>
              </a:defRPr>
            </a:lvl8pPr>
            <a:lvl9pPr marL="3886200" indent="-228600" eaLnBrk="0" fontAlgn="base" hangingPunct="0">
              <a:spcBef>
                <a:spcPct val="0"/>
              </a:spcBef>
              <a:spcAft>
                <a:spcPct val="0"/>
              </a:spcAft>
              <a:defRPr sz="2400">
                <a:solidFill>
                  <a:schemeClr val="tx1"/>
                </a:solidFill>
                <a:latin typeface="TheSans B5 Plain"/>
                <a:cs typeface="Arial" pitchFamily="34" charset="0"/>
              </a:defRPr>
            </a:lvl9pPr>
          </a:lstStyle>
          <a:p>
            <a:pPr eaLnBrk="1" hangingPunct="1"/>
            <a:r>
              <a:rPr lang="en-GB" altLang="en-US" b="1"/>
              <a:t>package testaspect;</a:t>
            </a:r>
          </a:p>
          <a:p>
            <a:pPr eaLnBrk="1" hangingPunct="1"/>
            <a:endParaRPr lang="en-GB" altLang="en-US"/>
          </a:p>
          <a:p>
            <a:pPr eaLnBrk="1" hangingPunct="1"/>
            <a:r>
              <a:rPr lang="en-GB" altLang="en-US" b="1"/>
              <a:t>public class Greeter {</a:t>
            </a:r>
          </a:p>
          <a:p>
            <a:pPr eaLnBrk="1" hangingPunct="1"/>
            <a:r>
              <a:rPr lang="en-GB" altLang="en-US" b="1"/>
              <a:t>private String name="";</a:t>
            </a:r>
          </a:p>
          <a:p>
            <a:pPr eaLnBrk="1" hangingPunct="1"/>
            <a:r>
              <a:rPr lang="en-GB" altLang="en-US" b="1"/>
              <a:t>public void goodMorning() {</a:t>
            </a:r>
          </a:p>
          <a:p>
            <a:pPr eaLnBrk="1" hangingPunct="1"/>
            <a:r>
              <a:rPr lang="en-GB" altLang="en-US"/>
              <a:t>   System.</a:t>
            </a:r>
            <a:r>
              <a:rPr lang="en-GB" altLang="en-US" i="1"/>
              <a:t>out.println("Good morning "+name);</a:t>
            </a:r>
          </a:p>
          <a:p>
            <a:pPr eaLnBrk="1" hangingPunct="1"/>
            <a:r>
              <a:rPr lang="en-GB" altLang="en-US"/>
              <a:t>}</a:t>
            </a:r>
          </a:p>
          <a:p>
            <a:pPr eaLnBrk="1" hangingPunct="1"/>
            <a:r>
              <a:rPr lang="en-GB" altLang="en-US" b="1"/>
              <a:t>public void greet(String message) {</a:t>
            </a:r>
          </a:p>
          <a:p>
            <a:pPr eaLnBrk="1" hangingPunct="1"/>
            <a:r>
              <a:rPr lang="en-GB" altLang="en-US"/>
              <a:t>   System.</a:t>
            </a:r>
            <a:r>
              <a:rPr lang="en-GB" altLang="en-US" i="1"/>
              <a:t>out.println(message+name);</a:t>
            </a:r>
          </a:p>
          <a:p>
            <a:pPr eaLnBrk="1" hangingPunct="1"/>
            <a:r>
              <a:rPr lang="en-GB" altLang="en-US"/>
              <a:t>}</a:t>
            </a:r>
          </a:p>
          <a:p>
            <a:pPr eaLnBrk="1" hangingPunct="1"/>
            <a:r>
              <a:rPr lang="en-GB" altLang="en-US" b="1"/>
              <a:t>public Greeter(String name) {</a:t>
            </a:r>
          </a:p>
          <a:p>
            <a:pPr eaLnBrk="1" hangingPunct="1"/>
            <a:r>
              <a:rPr lang="en-GB" altLang="en-US" b="1"/>
              <a:t>    this.name=name;</a:t>
            </a:r>
          </a:p>
          <a:p>
            <a:pPr eaLnBrk="1" hangingPunct="1"/>
            <a:r>
              <a:rPr lang="en-GB" altLang="en-US"/>
              <a:t>}</a:t>
            </a:r>
          </a:p>
          <a:p>
            <a:pPr eaLnBrk="1" hangingPunct="1"/>
            <a:r>
              <a:rPr lang="en-GB" altLang="en-US"/>
              <a:t>}</a:t>
            </a:r>
          </a:p>
          <a:p>
            <a:pPr eaLnBrk="1" hangingPunct="1"/>
            <a:endParaRPr lang="en-GB" altLang="en-US"/>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a:xfrm>
            <a:off x="457200" y="103188"/>
            <a:ext cx="8229600" cy="661987"/>
          </a:xfrm>
        </p:spPr>
        <p:txBody>
          <a:bodyPr/>
          <a:lstStyle/>
          <a:p>
            <a:r>
              <a:rPr lang="en-GB" altLang="en-US" smtClean="0"/>
              <a:t>thisJoinPoint example</a:t>
            </a:r>
          </a:p>
        </p:txBody>
      </p:sp>
      <p:sp>
        <p:nvSpPr>
          <p:cNvPr id="4" name="Date Placeholder 3"/>
          <p:cNvSpPr>
            <a:spLocks noGrp="1"/>
          </p:cNvSpPr>
          <p:nvPr>
            <p:ph type="dt" sz="quarter" idx="10"/>
          </p:nvPr>
        </p:nvSpPr>
        <p:spPr/>
        <p:txBody>
          <a:bodyPr/>
          <a:lstStyle/>
          <a:p>
            <a:pPr>
              <a:defRPr/>
            </a:pPr>
            <a:r>
              <a:rPr lang="en-US" smtClean="0"/>
              <a:t>© University of Liverpool</a:t>
            </a:r>
            <a:endParaRPr lang="en-US"/>
          </a:p>
        </p:txBody>
      </p:sp>
      <p:sp>
        <p:nvSpPr>
          <p:cNvPr id="5" name="Footer Placeholder 4"/>
          <p:cNvSpPr>
            <a:spLocks noGrp="1"/>
          </p:cNvSpPr>
          <p:nvPr>
            <p:ph type="ftr" sz="quarter" idx="11"/>
          </p:nvPr>
        </p:nvSpPr>
        <p:spPr/>
        <p:txBody>
          <a:bodyPr/>
          <a:lstStyle/>
          <a:p>
            <a:pPr>
              <a:defRPr/>
            </a:pPr>
            <a:r>
              <a:rPr lang="en-IE" smtClean="0"/>
              <a:t>COMP319</a:t>
            </a:r>
            <a:endParaRPr lang="en-US"/>
          </a:p>
        </p:txBody>
      </p:sp>
      <p:sp>
        <p:nvSpPr>
          <p:cNvPr id="6" name="Slide Number Placeholder 5"/>
          <p:cNvSpPr>
            <a:spLocks noGrp="1"/>
          </p:cNvSpPr>
          <p:nvPr>
            <p:ph type="sldNum" sz="quarter" idx="12"/>
          </p:nvPr>
        </p:nvSpPr>
        <p:spPr/>
        <p:txBody>
          <a:bodyPr/>
          <a:lstStyle/>
          <a:p>
            <a:pPr>
              <a:defRPr/>
            </a:pPr>
            <a:r>
              <a:rPr lang="en-US" smtClean="0"/>
              <a:t>slide  </a:t>
            </a:r>
            <a:fld id="{9E7493D0-8A98-44A5-92A3-251DB9346CE7}" type="slidenum">
              <a:rPr lang="en-US" smtClean="0"/>
              <a:pPr>
                <a:defRPr/>
              </a:pPr>
              <a:t>36</a:t>
            </a:fld>
            <a:endParaRPr lang="en-US"/>
          </a:p>
        </p:txBody>
      </p:sp>
      <p:sp>
        <p:nvSpPr>
          <p:cNvPr id="41990" name="TextBox 6"/>
          <p:cNvSpPr txBox="1">
            <a:spLocks noChangeArrowheads="1"/>
          </p:cNvSpPr>
          <p:nvPr/>
        </p:nvSpPr>
        <p:spPr bwMode="auto">
          <a:xfrm>
            <a:off x="133350" y="1098550"/>
            <a:ext cx="8636000" cy="563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heSans B5 Plain"/>
                <a:cs typeface="Arial" pitchFamily="34" charset="0"/>
              </a:defRPr>
            </a:lvl1pPr>
            <a:lvl2pPr marL="742950" indent="-285750" eaLnBrk="0" hangingPunct="0">
              <a:defRPr sz="2400">
                <a:solidFill>
                  <a:schemeClr val="tx1"/>
                </a:solidFill>
                <a:latin typeface="TheSans B5 Plain"/>
                <a:cs typeface="Arial" pitchFamily="34" charset="0"/>
              </a:defRPr>
            </a:lvl2pPr>
            <a:lvl3pPr marL="1143000" indent="-228600" eaLnBrk="0" hangingPunct="0">
              <a:defRPr sz="2400">
                <a:solidFill>
                  <a:schemeClr val="tx1"/>
                </a:solidFill>
                <a:latin typeface="TheSans B5 Plain"/>
                <a:cs typeface="Arial" pitchFamily="34" charset="0"/>
              </a:defRPr>
            </a:lvl3pPr>
            <a:lvl4pPr marL="1600200" indent="-228600" eaLnBrk="0" hangingPunct="0">
              <a:defRPr sz="2400">
                <a:solidFill>
                  <a:schemeClr val="tx1"/>
                </a:solidFill>
                <a:latin typeface="TheSans B5 Plain"/>
                <a:cs typeface="Arial" pitchFamily="34" charset="0"/>
              </a:defRPr>
            </a:lvl4pPr>
            <a:lvl5pPr marL="2057400" indent="-228600" eaLnBrk="0" hangingPunct="0">
              <a:defRPr sz="2400">
                <a:solidFill>
                  <a:schemeClr val="tx1"/>
                </a:solidFill>
                <a:latin typeface="TheSans B5 Plain"/>
                <a:cs typeface="Arial" pitchFamily="34" charset="0"/>
              </a:defRPr>
            </a:lvl5pPr>
            <a:lvl6pPr marL="2514600" indent="-228600" eaLnBrk="0" fontAlgn="base" hangingPunct="0">
              <a:spcBef>
                <a:spcPct val="0"/>
              </a:spcBef>
              <a:spcAft>
                <a:spcPct val="0"/>
              </a:spcAft>
              <a:defRPr sz="2400">
                <a:solidFill>
                  <a:schemeClr val="tx1"/>
                </a:solidFill>
                <a:latin typeface="TheSans B5 Plain"/>
                <a:cs typeface="Arial" pitchFamily="34" charset="0"/>
              </a:defRPr>
            </a:lvl6pPr>
            <a:lvl7pPr marL="2971800" indent="-228600" eaLnBrk="0" fontAlgn="base" hangingPunct="0">
              <a:spcBef>
                <a:spcPct val="0"/>
              </a:spcBef>
              <a:spcAft>
                <a:spcPct val="0"/>
              </a:spcAft>
              <a:defRPr sz="2400">
                <a:solidFill>
                  <a:schemeClr val="tx1"/>
                </a:solidFill>
                <a:latin typeface="TheSans B5 Plain"/>
                <a:cs typeface="Arial" pitchFamily="34" charset="0"/>
              </a:defRPr>
            </a:lvl7pPr>
            <a:lvl8pPr marL="3429000" indent="-228600" eaLnBrk="0" fontAlgn="base" hangingPunct="0">
              <a:spcBef>
                <a:spcPct val="0"/>
              </a:spcBef>
              <a:spcAft>
                <a:spcPct val="0"/>
              </a:spcAft>
              <a:defRPr sz="2400">
                <a:solidFill>
                  <a:schemeClr val="tx1"/>
                </a:solidFill>
                <a:latin typeface="TheSans B5 Plain"/>
                <a:cs typeface="Arial" pitchFamily="34" charset="0"/>
              </a:defRPr>
            </a:lvl8pPr>
            <a:lvl9pPr marL="3886200" indent="-228600" eaLnBrk="0" fontAlgn="base" hangingPunct="0">
              <a:spcBef>
                <a:spcPct val="0"/>
              </a:spcBef>
              <a:spcAft>
                <a:spcPct val="0"/>
              </a:spcAft>
              <a:defRPr sz="2400">
                <a:solidFill>
                  <a:schemeClr val="tx1"/>
                </a:solidFill>
                <a:latin typeface="TheSans B5 Plain"/>
                <a:cs typeface="Arial" pitchFamily="34" charset="0"/>
              </a:defRPr>
            </a:lvl9pPr>
          </a:lstStyle>
          <a:p>
            <a:pPr eaLnBrk="1" hangingPunct="1"/>
            <a:r>
              <a:rPr lang="en-GB" altLang="en-US" sz="1800"/>
              <a:t>package testaspect;</a:t>
            </a:r>
          </a:p>
          <a:p>
            <a:pPr eaLnBrk="1" hangingPunct="1"/>
            <a:endParaRPr lang="en-GB" altLang="en-US" sz="1800"/>
          </a:p>
          <a:p>
            <a:pPr eaLnBrk="1" hangingPunct="1"/>
            <a:r>
              <a:rPr lang="en-GB" altLang="en-US" sz="1800"/>
              <a:t>public aspect ReflectAspect {</a:t>
            </a:r>
          </a:p>
          <a:p>
            <a:pPr eaLnBrk="1" hangingPunct="1"/>
            <a:r>
              <a:rPr lang="en-GB" altLang="en-US" sz="1800"/>
              <a:t>pointcut greetings(Greeter example) : call(* *.Greeter.greet(..)) &amp;&amp; target(example);</a:t>
            </a:r>
          </a:p>
          <a:p>
            <a:pPr eaLnBrk="1" hangingPunct="1"/>
            <a:endParaRPr lang="en-GB" altLang="en-US" sz="1800"/>
          </a:p>
          <a:p>
            <a:pPr eaLnBrk="1" hangingPunct="1"/>
            <a:r>
              <a:rPr lang="en-GB" altLang="en-US" sz="1800"/>
              <a:t>before(Greeter example) :  greetings(example) {</a:t>
            </a:r>
          </a:p>
          <a:p>
            <a:pPr eaLnBrk="1" hangingPunct="1"/>
            <a:r>
              <a:rPr lang="en-GB" altLang="en-US" sz="1800"/>
              <a:t>System.out.println("this: " + this);</a:t>
            </a:r>
          </a:p>
          <a:p>
            <a:pPr eaLnBrk="1" hangingPunct="1"/>
            <a:r>
              <a:rPr lang="en-GB" altLang="en-US" sz="1800"/>
              <a:t>System.out.println("thisJoinPoint.toString(): " + thisJoinPoint.toString() );</a:t>
            </a:r>
          </a:p>
          <a:p>
            <a:pPr eaLnBrk="1" hangingPunct="1"/>
            <a:r>
              <a:rPr lang="en-GB" altLang="en-US" sz="1800"/>
              <a:t>System.out.println("thisJoinPoint.getKind(): " + thisJoinPoint.getKind() );</a:t>
            </a:r>
          </a:p>
          <a:p>
            <a:pPr eaLnBrk="1" hangingPunct="1"/>
            <a:r>
              <a:rPr lang="en-GB" altLang="en-US" sz="1800"/>
              <a:t>System.out.println("thisJoinPoint.toLongString(): " + thisJoinPoint.toLongString() );</a:t>
            </a:r>
          </a:p>
          <a:p>
            <a:pPr eaLnBrk="1" hangingPunct="1"/>
            <a:r>
              <a:rPr lang="en-GB" altLang="en-US" sz="1800"/>
              <a:t>System.out.println("thisJoinPoint.toShortString(): " + thisJoinPoint.toShortString() );</a:t>
            </a:r>
          </a:p>
          <a:p>
            <a:pPr eaLnBrk="1" hangingPunct="1"/>
            <a:r>
              <a:rPr lang="en-GB" altLang="en-US" sz="1800"/>
              <a:t>System.out.println("thisJoinPoint.getClass(): " + thisJoinPoint.getClass() );</a:t>
            </a:r>
          </a:p>
          <a:p>
            <a:pPr eaLnBrk="1" hangingPunct="1"/>
            <a:r>
              <a:rPr lang="en-GB" altLang="en-US" sz="1800"/>
              <a:t>System.out.println("thisJoinPoint.getSignature(): " + thisJoinPoint.getSignature() );</a:t>
            </a:r>
          </a:p>
          <a:p>
            <a:pPr eaLnBrk="1" hangingPunct="1"/>
            <a:r>
              <a:rPr lang="en-GB" altLang="en-US" sz="1800"/>
              <a:t>System.out.println("thisJoinPoint.getSourceLocation(): " +</a:t>
            </a:r>
          </a:p>
          <a:p>
            <a:pPr eaLnBrk="1" hangingPunct="1"/>
            <a:r>
              <a:rPr lang="en-GB" altLang="en-US" sz="1800"/>
              <a:t>thisJoinPoint.getSourceLocation() );</a:t>
            </a:r>
          </a:p>
          <a:p>
            <a:pPr eaLnBrk="1" hangingPunct="1"/>
            <a:r>
              <a:rPr lang="en-GB" altLang="en-US" sz="1800"/>
              <a:t>System.out.println("thisJoinPoint.getTarget(): " + thisJoinPoint.getTarget() );</a:t>
            </a:r>
          </a:p>
          <a:p>
            <a:pPr eaLnBrk="1" hangingPunct="1"/>
            <a:r>
              <a:rPr lang="en-GB" altLang="en-US" sz="1800"/>
              <a:t>System.out.println("thisJoinPoint.getThis(): " + thisJoinPoint.getThis() );</a:t>
            </a:r>
          </a:p>
          <a:p>
            <a:pPr eaLnBrk="1" hangingPunct="1"/>
            <a:r>
              <a:rPr lang="en-GB" altLang="en-US" sz="1800"/>
              <a:t>	}</a:t>
            </a:r>
          </a:p>
          <a:p>
            <a:pPr eaLnBrk="1" hangingPunct="1"/>
            <a:endParaRPr lang="en-GB" altLang="en-US" sz="1800"/>
          </a:p>
          <a:p>
            <a:pPr eaLnBrk="1" hangingPunct="1"/>
            <a:r>
              <a:rPr lang="en-GB" altLang="en-US" sz="1800"/>
              <a:t>}</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p:txBody>
          <a:bodyPr/>
          <a:lstStyle/>
          <a:p>
            <a:r>
              <a:rPr lang="en-GB" altLang="en-US" smtClean="0"/>
              <a:t>thisJoinpoint</a:t>
            </a:r>
          </a:p>
        </p:txBody>
      </p:sp>
      <p:sp>
        <p:nvSpPr>
          <p:cNvPr id="43011" name="Content Placeholder 2"/>
          <p:cNvSpPr>
            <a:spLocks noGrp="1"/>
          </p:cNvSpPr>
          <p:nvPr>
            <p:ph idx="1"/>
          </p:nvPr>
        </p:nvSpPr>
        <p:spPr>
          <a:xfrm>
            <a:off x="323850" y="1665288"/>
            <a:ext cx="7981950" cy="4572000"/>
          </a:xfrm>
        </p:spPr>
        <p:txBody>
          <a:bodyPr/>
          <a:lstStyle/>
          <a:p>
            <a:pPr marL="0" indent="0">
              <a:buFont typeface="Times" pitchFamily="18" charset="0"/>
              <a:buNone/>
            </a:pPr>
            <a:r>
              <a:rPr lang="en-GB" altLang="en-US" sz="2000" smtClean="0"/>
              <a:t>this: testaspect.ReflectAspect@3a3ee284</a:t>
            </a:r>
          </a:p>
          <a:p>
            <a:pPr marL="0" indent="0">
              <a:buFont typeface="Times" pitchFamily="18" charset="0"/>
              <a:buNone/>
            </a:pPr>
            <a:r>
              <a:rPr lang="en-GB" altLang="en-US" sz="2000" smtClean="0"/>
              <a:t>thisJoinPoint.toString(): call(void testaspect.Greeter.greet(String))</a:t>
            </a:r>
          </a:p>
          <a:p>
            <a:pPr marL="0" indent="0">
              <a:buFont typeface="Times" pitchFamily="18" charset="0"/>
              <a:buNone/>
            </a:pPr>
            <a:r>
              <a:rPr lang="en-GB" altLang="en-US" sz="2000" smtClean="0"/>
              <a:t>thisJoinPoint.getKind(): method-call</a:t>
            </a:r>
          </a:p>
          <a:p>
            <a:pPr marL="0" indent="0">
              <a:buFont typeface="Times" pitchFamily="18" charset="0"/>
              <a:buNone/>
            </a:pPr>
            <a:r>
              <a:rPr lang="en-GB" altLang="en-US" sz="2000" smtClean="0"/>
              <a:t>thisJoinPoint.toLongString(): call(public void testaspect.Greeter.greet(java.lang.String))</a:t>
            </a:r>
          </a:p>
          <a:p>
            <a:pPr marL="0" indent="0">
              <a:buFont typeface="Times" pitchFamily="18" charset="0"/>
              <a:buNone/>
            </a:pPr>
            <a:r>
              <a:rPr lang="en-GB" altLang="en-US" sz="2000" smtClean="0"/>
              <a:t>thisJoinPoint.toShortString(): call(Greeter.greet(..))</a:t>
            </a:r>
          </a:p>
          <a:p>
            <a:pPr marL="0" indent="0">
              <a:buFont typeface="Times" pitchFamily="18" charset="0"/>
              <a:buNone/>
            </a:pPr>
            <a:r>
              <a:rPr lang="en-GB" altLang="en-US" sz="2000" smtClean="0"/>
              <a:t>thisJoinPoint.getClass(): class org.aspectj.runtime.reflect.JoinPointImpl</a:t>
            </a:r>
          </a:p>
          <a:p>
            <a:pPr marL="0" indent="0">
              <a:buFont typeface="Times" pitchFamily="18" charset="0"/>
              <a:buNone/>
            </a:pPr>
            <a:r>
              <a:rPr lang="en-GB" altLang="en-US" sz="2000" smtClean="0"/>
              <a:t>thisJoinPoint.getSignature(): void testaspect.Greeter.greet(String)</a:t>
            </a:r>
          </a:p>
          <a:p>
            <a:pPr marL="0" indent="0">
              <a:buFont typeface="Times" pitchFamily="18" charset="0"/>
              <a:buNone/>
            </a:pPr>
            <a:r>
              <a:rPr lang="en-GB" altLang="en-US" sz="2000" smtClean="0"/>
              <a:t>thisJoinPoint.getSourceLocation(): AspectReflectionExample.java:6</a:t>
            </a:r>
          </a:p>
          <a:p>
            <a:pPr marL="0" indent="0">
              <a:buFont typeface="Times" pitchFamily="18" charset="0"/>
              <a:buNone/>
            </a:pPr>
            <a:r>
              <a:rPr lang="en-GB" altLang="en-US" sz="2000" smtClean="0"/>
              <a:t>thisJoinPoint.getTarget(): testaspect.Greeter@37dd7056</a:t>
            </a:r>
          </a:p>
          <a:p>
            <a:pPr marL="0" indent="0">
              <a:buFont typeface="Times" pitchFamily="18" charset="0"/>
              <a:buNone/>
            </a:pPr>
            <a:r>
              <a:rPr lang="en-GB" altLang="en-US" sz="2000" smtClean="0"/>
              <a:t>thisJoinPoint.getThis(): testaspect.AspectReflectionExample@2afa3ac1</a:t>
            </a:r>
          </a:p>
          <a:p>
            <a:pPr marL="0" indent="0">
              <a:buFont typeface="Times" pitchFamily="18" charset="0"/>
              <a:buNone/>
            </a:pPr>
            <a:endParaRPr lang="en-GB" altLang="en-US" sz="2000" smtClean="0"/>
          </a:p>
        </p:txBody>
      </p:sp>
      <p:sp>
        <p:nvSpPr>
          <p:cNvPr id="4" name="Date Placeholder 3"/>
          <p:cNvSpPr>
            <a:spLocks noGrp="1"/>
          </p:cNvSpPr>
          <p:nvPr>
            <p:ph type="dt" sz="quarter" idx="10"/>
          </p:nvPr>
        </p:nvSpPr>
        <p:spPr/>
        <p:txBody>
          <a:bodyPr/>
          <a:lstStyle/>
          <a:p>
            <a:pPr>
              <a:defRPr/>
            </a:pPr>
            <a:r>
              <a:rPr lang="en-US" smtClean="0"/>
              <a:t>© University of Liverpool</a:t>
            </a:r>
            <a:endParaRPr lang="en-US"/>
          </a:p>
        </p:txBody>
      </p:sp>
      <p:sp>
        <p:nvSpPr>
          <p:cNvPr id="5" name="Footer Placeholder 4"/>
          <p:cNvSpPr>
            <a:spLocks noGrp="1"/>
          </p:cNvSpPr>
          <p:nvPr>
            <p:ph type="ftr" sz="quarter" idx="11"/>
          </p:nvPr>
        </p:nvSpPr>
        <p:spPr/>
        <p:txBody>
          <a:bodyPr/>
          <a:lstStyle/>
          <a:p>
            <a:pPr>
              <a:defRPr/>
            </a:pPr>
            <a:r>
              <a:rPr lang="en-IE" smtClean="0"/>
              <a:t>COMP319</a:t>
            </a:r>
            <a:endParaRPr lang="en-US"/>
          </a:p>
        </p:txBody>
      </p:sp>
      <p:sp>
        <p:nvSpPr>
          <p:cNvPr id="6" name="Slide Number Placeholder 5"/>
          <p:cNvSpPr>
            <a:spLocks noGrp="1"/>
          </p:cNvSpPr>
          <p:nvPr>
            <p:ph type="sldNum" sz="quarter" idx="12"/>
          </p:nvPr>
        </p:nvSpPr>
        <p:spPr/>
        <p:txBody>
          <a:bodyPr/>
          <a:lstStyle/>
          <a:p>
            <a:pPr>
              <a:defRPr/>
            </a:pPr>
            <a:r>
              <a:rPr lang="en-US" smtClean="0"/>
              <a:t>slide  </a:t>
            </a:r>
            <a:fld id="{77EAB21F-5266-4389-ADC8-46E09CA24385}" type="slidenum">
              <a:rPr lang="en-US" smtClean="0"/>
              <a:pPr>
                <a:defRPr/>
              </a:pPr>
              <a:t>37</a:t>
            </a:fld>
            <a:endParaRPr lang="en-US"/>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xfrm>
            <a:off x="457200" y="260350"/>
            <a:ext cx="8229600" cy="661988"/>
          </a:xfrm>
        </p:spPr>
        <p:txBody>
          <a:bodyPr/>
          <a:lstStyle/>
          <a:p>
            <a:r>
              <a:rPr lang="en-GB" altLang="en-US" smtClean="0"/>
              <a:t>Modifying target classes</a:t>
            </a:r>
          </a:p>
        </p:txBody>
      </p:sp>
      <p:sp>
        <p:nvSpPr>
          <p:cNvPr id="44035" name="Content Placeholder 2"/>
          <p:cNvSpPr>
            <a:spLocks noGrp="1"/>
          </p:cNvSpPr>
          <p:nvPr>
            <p:ph idx="1"/>
          </p:nvPr>
        </p:nvSpPr>
        <p:spPr>
          <a:xfrm>
            <a:off x="457200" y="1052513"/>
            <a:ext cx="7848600" cy="1152525"/>
          </a:xfrm>
        </p:spPr>
        <p:txBody>
          <a:bodyPr/>
          <a:lstStyle/>
          <a:p>
            <a:r>
              <a:rPr lang="en-GB" altLang="en-US" smtClean="0"/>
              <a:t>Inter type declarations</a:t>
            </a:r>
          </a:p>
          <a:p>
            <a:pPr lvl="1"/>
            <a:r>
              <a:rPr lang="en-GB" altLang="en-US" smtClean="0">
                <a:latin typeface="TheSans B5 Plain"/>
              </a:rPr>
              <a:t>Aspect can add methods, field and constructors to external class</a:t>
            </a:r>
          </a:p>
          <a:p>
            <a:endParaRPr lang="en-GB" altLang="en-US" smtClean="0"/>
          </a:p>
          <a:p>
            <a:endParaRPr lang="en-GB" altLang="en-US" smtClean="0"/>
          </a:p>
        </p:txBody>
      </p:sp>
      <p:sp>
        <p:nvSpPr>
          <p:cNvPr id="4" name="Date Placeholder 3"/>
          <p:cNvSpPr>
            <a:spLocks noGrp="1"/>
          </p:cNvSpPr>
          <p:nvPr>
            <p:ph type="dt" sz="quarter" idx="10"/>
          </p:nvPr>
        </p:nvSpPr>
        <p:spPr/>
        <p:txBody>
          <a:bodyPr/>
          <a:lstStyle/>
          <a:p>
            <a:pPr>
              <a:defRPr/>
            </a:pPr>
            <a:r>
              <a:rPr lang="en-US" smtClean="0"/>
              <a:t>© University of Liverpool</a:t>
            </a:r>
            <a:endParaRPr lang="en-US"/>
          </a:p>
        </p:txBody>
      </p:sp>
      <p:sp>
        <p:nvSpPr>
          <p:cNvPr id="5" name="Footer Placeholder 4"/>
          <p:cNvSpPr>
            <a:spLocks noGrp="1"/>
          </p:cNvSpPr>
          <p:nvPr>
            <p:ph type="ftr" sz="quarter" idx="11"/>
          </p:nvPr>
        </p:nvSpPr>
        <p:spPr/>
        <p:txBody>
          <a:bodyPr/>
          <a:lstStyle/>
          <a:p>
            <a:pPr>
              <a:defRPr/>
            </a:pPr>
            <a:r>
              <a:rPr lang="en-IE" smtClean="0"/>
              <a:t>COMP319</a:t>
            </a:r>
            <a:endParaRPr lang="en-US"/>
          </a:p>
        </p:txBody>
      </p:sp>
      <p:sp>
        <p:nvSpPr>
          <p:cNvPr id="6" name="Slide Number Placeholder 5"/>
          <p:cNvSpPr>
            <a:spLocks noGrp="1"/>
          </p:cNvSpPr>
          <p:nvPr>
            <p:ph type="sldNum" sz="quarter" idx="12"/>
          </p:nvPr>
        </p:nvSpPr>
        <p:spPr/>
        <p:txBody>
          <a:bodyPr/>
          <a:lstStyle/>
          <a:p>
            <a:pPr>
              <a:defRPr/>
            </a:pPr>
            <a:r>
              <a:rPr lang="en-US" smtClean="0"/>
              <a:t>slide  </a:t>
            </a:r>
            <a:fld id="{5439E48D-1580-49E3-9DFA-09AF2A10E002}" type="slidenum">
              <a:rPr lang="en-US" smtClean="0"/>
              <a:pPr>
                <a:defRPr/>
              </a:pPr>
              <a:t>38</a:t>
            </a:fld>
            <a:endParaRPr lang="en-US"/>
          </a:p>
        </p:txBody>
      </p:sp>
      <p:sp>
        <p:nvSpPr>
          <p:cNvPr id="7" name="TextBox 6"/>
          <p:cNvSpPr txBox="1"/>
          <p:nvPr/>
        </p:nvSpPr>
        <p:spPr>
          <a:xfrm>
            <a:off x="423863" y="2781300"/>
            <a:ext cx="8108950" cy="3784600"/>
          </a:xfrm>
          <a:prstGeom prst="rect">
            <a:avLst/>
          </a:prstGeom>
          <a:solidFill>
            <a:schemeClr val="bg1">
              <a:lumMod val="85000"/>
            </a:schemeClr>
          </a:solidFill>
        </p:spPr>
        <p:txBody>
          <a:bodyPr wrap="none">
            <a:spAutoFit/>
          </a:bodyPr>
          <a:lstStyle/>
          <a:p>
            <a:pPr>
              <a:defRPr/>
            </a:pPr>
            <a:r>
              <a:rPr lang="en-GB" dirty="0"/>
              <a:t>aspect </a:t>
            </a:r>
            <a:r>
              <a:rPr lang="en-GB" dirty="0" err="1"/>
              <a:t>SecurityChecks</a:t>
            </a:r>
            <a:endParaRPr lang="en" dirty="0"/>
          </a:p>
          <a:p>
            <a:pPr>
              <a:defRPr/>
            </a:pPr>
            <a:r>
              <a:rPr lang="en-GB" dirty="0"/>
              <a:t>	</a:t>
            </a:r>
            <a:r>
              <a:rPr lang="en-GB" b="1" dirty="0" err="1"/>
              <a:t>boolean</a:t>
            </a:r>
            <a:r>
              <a:rPr lang="en-GB" dirty="0"/>
              <a:t> </a:t>
            </a:r>
            <a:r>
              <a:rPr lang="en-GB" dirty="0" err="1"/>
              <a:t>BankAccount.authenticated</a:t>
            </a:r>
            <a:r>
              <a:rPr lang="en-GB" dirty="0"/>
              <a:t>=</a:t>
            </a:r>
            <a:r>
              <a:rPr lang="en-GB" b="1" dirty="0"/>
              <a:t>false</a:t>
            </a:r>
            <a:r>
              <a:rPr lang="en-GB" dirty="0"/>
              <a:t>;</a:t>
            </a:r>
          </a:p>
          <a:p>
            <a:pPr>
              <a:defRPr/>
            </a:pPr>
            <a:r>
              <a:rPr lang="en-GB" dirty="0"/>
              <a:t>	</a:t>
            </a:r>
            <a:r>
              <a:rPr lang="en-GB" b="1" dirty="0"/>
              <a:t>public</a:t>
            </a:r>
            <a:r>
              <a:rPr lang="en-GB" dirty="0"/>
              <a:t> </a:t>
            </a:r>
            <a:r>
              <a:rPr lang="en-GB" b="1" dirty="0"/>
              <a:t>void</a:t>
            </a:r>
            <a:r>
              <a:rPr lang="en-GB" dirty="0"/>
              <a:t> </a:t>
            </a:r>
            <a:r>
              <a:rPr lang="en-GB" dirty="0" err="1"/>
              <a:t>BankAccount.authenticate</a:t>
            </a:r>
            <a:r>
              <a:rPr lang="en-GB" dirty="0"/>
              <a:t>() {</a:t>
            </a:r>
          </a:p>
          <a:p>
            <a:pPr>
              <a:defRPr/>
            </a:pPr>
            <a:r>
              <a:rPr lang="en-GB" dirty="0"/>
              <a:t>		</a:t>
            </a:r>
            <a:r>
              <a:rPr lang="en-GB" b="1" dirty="0"/>
              <a:t>if</a:t>
            </a:r>
            <a:r>
              <a:rPr lang="en-GB" dirty="0"/>
              <a:t> (authenticated) </a:t>
            </a:r>
            <a:r>
              <a:rPr lang="en-GB" b="1" dirty="0"/>
              <a:t>return</a:t>
            </a:r>
            <a:r>
              <a:rPr lang="en-GB" dirty="0"/>
              <a:t>;</a:t>
            </a:r>
          </a:p>
          <a:p>
            <a:pPr>
              <a:defRPr/>
            </a:pPr>
            <a:r>
              <a:rPr lang="en-GB" dirty="0"/>
              <a:t>                   // TO DO more authentication code</a:t>
            </a:r>
          </a:p>
          <a:p>
            <a:pPr>
              <a:defRPr/>
            </a:pPr>
            <a:r>
              <a:rPr lang="en" dirty="0"/>
              <a:t>        }        </a:t>
            </a:r>
          </a:p>
          <a:p>
            <a:pPr>
              <a:defRPr/>
            </a:pPr>
            <a:r>
              <a:rPr lang="en-GB" dirty="0"/>
              <a:t>     public </a:t>
            </a:r>
            <a:r>
              <a:rPr lang="en-GB" dirty="0" err="1"/>
              <a:t>BankAccount.new</a:t>
            </a:r>
            <a:r>
              <a:rPr lang="en-GB" dirty="0"/>
              <a:t>(String </a:t>
            </a:r>
            <a:r>
              <a:rPr lang="en-GB" dirty="0" err="1"/>
              <a:t>password,String</a:t>
            </a:r>
            <a:r>
              <a:rPr lang="en-GB" dirty="0"/>
              <a:t> name,</a:t>
            </a:r>
          </a:p>
          <a:p>
            <a:pPr>
              <a:defRPr/>
            </a:pPr>
            <a:r>
              <a:rPr lang="en-GB" dirty="0"/>
              <a:t>             String pin) {</a:t>
            </a:r>
          </a:p>
          <a:p>
            <a:pPr>
              <a:defRPr/>
            </a:pPr>
            <a:r>
              <a:rPr lang="en-GB" dirty="0"/>
              <a:t>     }</a:t>
            </a:r>
            <a:endParaRPr lang="en" dirty="0"/>
          </a:p>
          <a:p>
            <a:pPr>
              <a:defRPr/>
            </a:pPr>
            <a:r>
              <a:rPr lang="en-GB" dirty="0"/>
              <a:t>}</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a:xfrm>
            <a:off x="457200" y="476250"/>
            <a:ext cx="8229600" cy="661988"/>
          </a:xfrm>
        </p:spPr>
        <p:txBody>
          <a:bodyPr/>
          <a:lstStyle/>
          <a:p>
            <a:r>
              <a:rPr lang="en-GB" altLang="en-US" smtClean="0"/>
              <a:t>Modifying target classes</a:t>
            </a:r>
          </a:p>
        </p:txBody>
      </p:sp>
      <p:sp>
        <p:nvSpPr>
          <p:cNvPr id="45059" name="Content Placeholder 2"/>
          <p:cNvSpPr>
            <a:spLocks noGrp="1"/>
          </p:cNvSpPr>
          <p:nvPr>
            <p:ph idx="1"/>
          </p:nvPr>
        </p:nvSpPr>
        <p:spPr>
          <a:xfrm>
            <a:off x="457200" y="1412875"/>
            <a:ext cx="7848600" cy="4572000"/>
          </a:xfrm>
        </p:spPr>
        <p:txBody>
          <a:bodyPr/>
          <a:lstStyle/>
          <a:p>
            <a:r>
              <a:rPr lang="en-GB" altLang="en-US" smtClean="0"/>
              <a:t>You can also use inter-type declarations to change the inheritance, to add new interface or new super class</a:t>
            </a:r>
          </a:p>
          <a:p>
            <a:r>
              <a:rPr lang="en-GB" altLang="en-US" smtClean="0"/>
              <a:t>New parent must be sub-class of existing parent</a:t>
            </a:r>
          </a:p>
        </p:txBody>
      </p:sp>
      <p:sp>
        <p:nvSpPr>
          <p:cNvPr id="4" name="Date Placeholder 3"/>
          <p:cNvSpPr>
            <a:spLocks noGrp="1"/>
          </p:cNvSpPr>
          <p:nvPr>
            <p:ph type="dt" sz="quarter" idx="10"/>
          </p:nvPr>
        </p:nvSpPr>
        <p:spPr/>
        <p:txBody>
          <a:bodyPr/>
          <a:lstStyle/>
          <a:p>
            <a:pPr>
              <a:defRPr/>
            </a:pPr>
            <a:r>
              <a:rPr lang="en-US" smtClean="0"/>
              <a:t>© University of Liverpool</a:t>
            </a:r>
            <a:endParaRPr lang="en-US"/>
          </a:p>
        </p:txBody>
      </p:sp>
      <p:sp>
        <p:nvSpPr>
          <p:cNvPr id="5" name="Footer Placeholder 4"/>
          <p:cNvSpPr>
            <a:spLocks noGrp="1"/>
          </p:cNvSpPr>
          <p:nvPr>
            <p:ph type="ftr" sz="quarter" idx="11"/>
          </p:nvPr>
        </p:nvSpPr>
        <p:spPr/>
        <p:txBody>
          <a:bodyPr/>
          <a:lstStyle/>
          <a:p>
            <a:pPr>
              <a:defRPr/>
            </a:pPr>
            <a:r>
              <a:rPr lang="en-IE" smtClean="0"/>
              <a:t>COMP319</a:t>
            </a:r>
            <a:endParaRPr lang="en-US"/>
          </a:p>
        </p:txBody>
      </p:sp>
      <p:sp>
        <p:nvSpPr>
          <p:cNvPr id="6" name="Slide Number Placeholder 5"/>
          <p:cNvSpPr>
            <a:spLocks noGrp="1"/>
          </p:cNvSpPr>
          <p:nvPr>
            <p:ph type="sldNum" sz="quarter" idx="12"/>
          </p:nvPr>
        </p:nvSpPr>
        <p:spPr/>
        <p:txBody>
          <a:bodyPr/>
          <a:lstStyle/>
          <a:p>
            <a:pPr>
              <a:defRPr/>
            </a:pPr>
            <a:r>
              <a:rPr lang="en-US" smtClean="0"/>
              <a:t>slide  </a:t>
            </a:r>
            <a:fld id="{BA883053-7768-47C9-A2AD-D552894A4198}" type="slidenum">
              <a:rPr lang="en-US" smtClean="0"/>
              <a:pPr>
                <a:defRPr/>
              </a:pPr>
              <a:t>39</a:t>
            </a:fld>
            <a:endParaRPr lang="en-US"/>
          </a:p>
        </p:txBody>
      </p:sp>
      <p:sp>
        <p:nvSpPr>
          <p:cNvPr id="45063" name="TextBox 6"/>
          <p:cNvSpPr txBox="1">
            <a:spLocks noChangeArrowheads="1"/>
          </p:cNvSpPr>
          <p:nvPr/>
        </p:nvSpPr>
        <p:spPr bwMode="auto">
          <a:xfrm>
            <a:off x="290513" y="3929063"/>
            <a:ext cx="7974012"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heSans B5 Plain"/>
                <a:cs typeface="Arial" pitchFamily="34" charset="0"/>
              </a:defRPr>
            </a:lvl1pPr>
            <a:lvl2pPr marL="742950" indent="-285750" eaLnBrk="0" hangingPunct="0">
              <a:defRPr sz="2400">
                <a:solidFill>
                  <a:schemeClr val="tx1"/>
                </a:solidFill>
                <a:latin typeface="TheSans B5 Plain"/>
                <a:cs typeface="Arial" pitchFamily="34" charset="0"/>
              </a:defRPr>
            </a:lvl2pPr>
            <a:lvl3pPr marL="1143000" indent="-228600" eaLnBrk="0" hangingPunct="0">
              <a:defRPr sz="2400">
                <a:solidFill>
                  <a:schemeClr val="tx1"/>
                </a:solidFill>
                <a:latin typeface="TheSans B5 Plain"/>
                <a:cs typeface="Arial" pitchFamily="34" charset="0"/>
              </a:defRPr>
            </a:lvl3pPr>
            <a:lvl4pPr marL="1600200" indent="-228600" eaLnBrk="0" hangingPunct="0">
              <a:defRPr sz="2400">
                <a:solidFill>
                  <a:schemeClr val="tx1"/>
                </a:solidFill>
                <a:latin typeface="TheSans B5 Plain"/>
                <a:cs typeface="Arial" pitchFamily="34" charset="0"/>
              </a:defRPr>
            </a:lvl4pPr>
            <a:lvl5pPr marL="2057400" indent="-228600" eaLnBrk="0" hangingPunct="0">
              <a:defRPr sz="2400">
                <a:solidFill>
                  <a:schemeClr val="tx1"/>
                </a:solidFill>
                <a:latin typeface="TheSans B5 Plain"/>
                <a:cs typeface="Arial" pitchFamily="34" charset="0"/>
              </a:defRPr>
            </a:lvl5pPr>
            <a:lvl6pPr marL="2514600" indent="-228600" eaLnBrk="0" fontAlgn="base" hangingPunct="0">
              <a:spcBef>
                <a:spcPct val="0"/>
              </a:spcBef>
              <a:spcAft>
                <a:spcPct val="0"/>
              </a:spcAft>
              <a:defRPr sz="2400">
                <a:solidFill>
                  <a:schemeClr val="tx1"/>
                </a:solidFill>
                <a:latin typeface="TheSans B5 Plain"/>
                <a:cs typeface="Arial" pitchFamily="34" charset="0"/>
              </a:defRPr>
            </a:lvl6pPr>
            <a:lvl7pPr marL="2971800" indent="-228600" eaLnBrk="0" fontAlgn="base" hangingPunct="0">
              <a:spcBef>
                <a:spcPct val="0"/>
              </a:spcBef>
              <a:spcAft>
                <a:spcPct val="0"/>
              </a:spcAft>
              <a:defRPr sz="2400">
                <a:solidFill>
                  <a:schemeClr val="tx1"/>
                </a:solidFill>
                <a:latin typeface="TheSans B5 Plain"/>
                <a:cs typeface="Arial" pitchFamily="34" charset="0"/>
              </a:defRPr>
            </a:lvl7pPr>
            <a:lvl8pPr marL="3429000" indent="-228600" eaLnBrk="0" fontAlgn="base" hangingPunct="0">
              <a:spcBef>
                <a:spcPct val="0"/>
              </a:spcBef>
              <a:spcAft>
                <a:spcPct val="0"/>
              </a:spcAft>
              <a:defRPr sz="2400">
                <a:solidFill>
                  <a:schemeClr val="tx1"/>
                </a:solidFill>
                <a:latin typeface="TheSans B5 Plain"/>
                <a:cs typeface="Arial" pitchFamily="34" charset="0"/>
              </a:defRPr>
            </a:lvl8pPr>
            <a:lvl9pPr marL="3886200" indent="-228600" eaLnBrk="0" fontAlgn="base" hangingPunct="0">
              <a:spcBef>
                <a:spcPct val="0"/>
              </a:spcBef>
              <a:spcAft>
                <a:spcPct val="0"/>
              </a:spcAft>
              <a:defRPr sz="2400">
                <a:solidFill>
                  <a:schemeClr val="tx1"/>
                </a:solidFill>
                <a:latin typeface="TheSans B5 Plain"/>
                <a:cs typeface="Arial" pitchFamily="34" charset="0"/>
              </a:defRPr>
            </a:lvl9pPr>
          </a:lstStyle>
          <a:p>
            <a:pPr eaLnBrk="1" hangingPunct="1"/>
            <a:r>
              <a:rPr lang="en-GB" altLang="en-US"/>
              <a:t>public aspect ChangeStructure {</a:t>
            </a:r>
          </a:p>
          <a:p>
            <a:pPr eaLnBrk="1" hangingPunct="1"/>
            <a:endParaRPr lang="en-GB" altLang="en-US"/>
          </a:p>
          <a:p>
            <a:pPr eaLnBrk="1" hangingPunct="1"/>
            <a:r>
              <a:rPr lang="en-GB" altLang="en-US"/>
              <a:t>   declare parents: BankAccount implements Serializable;</a:t>
            </a:r>
          </a:p>
          <a:p>
            <a:pPr eaLnBrk="1" hangingPunct="1"/>
            <a:r>
              <a:rPr lang="en-GB" altLang="en-US"/>
              <a:t>   declare parents: BankAccount extends SecureObject;</a:t>
            </a:r>
          </a:p>
          <a:p>
            <a:pPr eaLnBrk="1" hangingPunct="1"/>
            <a:r>
              <a:rPr lang="en-GB" altLang="en-US"/>
              <a:t>	</a:t>
            </a:r>
          </a:p>
          <a:p>
            <a:pPr eaLnBrk="1" hangingPunct="1"/>
            <a:r>
              <a:rPr lang="en-GB" altLang="en-US"/>
              <a: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GB" altLang="en-US" smtClean="0"/>
              <a:t>Cross cut concern problems</a:t>
            </a:r>
          </a:p>
        </p:txBody>
      </p:sp>
      <p:sp>
        <p:nvSpPr>
          <p:cNvPr id="9219" name="Content Placeholder 2"/>
          <p:cNvSpPr>
            <a:spLocks noGrp="1"/>
          </p:cNvSpPr>
          <p:nvPr>
            <p:ph idx="1"/>
          </p:nvPr>
        </p:nvSpPr>
        <p:spPr/>
        <p:txBody>
          <a:bodyPr/>
          <a:lstStyle/>
          <a:p>
            <a:r>
              <a:rPr lang="en-GB" altLang="en-US" smtClean="0"/>
              <a:t>Scattering</a:t>
            </a:r>
          </a:p>
          <a:p>
            <a:r>
              <a:rPr lang="en-GB" altLang="en-US" smtClean="0"/>
              <a:t>Duplication</a:t>
            </a:r>
          </a:p>
          <a:p>
            <a:pPr lvl="1"/>
            <a:r>
              <a:rPr lang="en-GB" altLang="en-US" smtClean="0">
                <a:latin typeface="TheSans B5 Plain"/>
              </a:rPr>
              <a:t>Code cloning</a:t>
            </a:r>
          </a:p>
          <a:p>
            <a:r>
              <a:rPr lang="en-GB" altLang="en-US" smtClean="0"/>
              <a:t>Tangling</a:t>
            </a:r>
          </a:p>
          <a:p>
            <a:pPr lvl="1"/>
            <a:r>
              <a:rPr lang="en-GB" altLang="en-US" smtClean="0">
                <a:latin typeface="TheSans B5 Plain"/>
              </a:rPr>
              <a:t>Concerns not properly separated</a:t>
            </a:r>
          </a:p>
          <a:p>
            <a:endParaRPr lang="en-GB" altLang="en-US" smtClean="0"/>
          </a:p>
          <a:p>
            <a:endParaRPr lang="en-GB" altLang="en-US" smtClean="0"/>
          </a:p>
          <a:p>
            <a:endParaRPr lang="en-GB" altLang="en-US" smtClean="0"/>
          </a:p>
        </p:txBody>
      </p:sp>
      <p:sp>
        <p:nvSpPr>
          <p:cNvPr id="4" name="Date Placeholder 3"/>
          <p:cNvSpPr>
            <a:spLocks noGrp="1"/>
          </p:cNvSpPr>
          <p:nvPr>
            <p:ph type="dt" sz="quarter" idx="10"/>
          </p:nvPr>
        </p:nvSpPr>
        <p:spPr/>
        <p:txBody>
          <a:bodyPr/>
          <a:lstStyle/>
          <a:p>
            <a:pPr>
              <a:defRPr/>
            </a:pPr>
            <a:r>
              <a:rPr lang="en-US" smtClean="0"/>
              <a:t>© University of Liverpool</a:t>
            </a:r>
            <a:endParaRPr lang="en-US"/>
          </a:p>
        </p:txBody>
      </p:sp>
      <p:sp>
        <p:nvSpPr>
          <p:cNvPr id="5" name="Footer Placeholder 4"/>
          <p:cNvSpPr>
            <a:spLocks noGrp="1"/>
          </p:cNvSpPr>
          <p:nvPr>
            <p:ph type="ftr" sz="quarter" idx="11"/>
          </p:nvPr>
        </p:nvSpPr>
        <p:spPr/>
        <p:txBody>
          <a:bodyPr/>
          <a:lstStyle/>
          <a:p>
            <a:pPr>
              <a:defRPr/>
            </a:pPr>
            <a:r>
              <a:rPr lang="en-IE" smtClean="0"/>
              <a:t>COMP319</a:t>
            </a:r>
            <a:endParaRPr lang="en-US"/>
          </a:p>
        </p:txBody>
      </p:sp>
      <p:sp>
        <p:nvSpPr>
          <p:cNvPr id="6" name="Slide Number Placeholder 5"/>
          <p:cNvSpPr>
            <a:spLocks noGrp="1"/>
          </p:cNvSpPr>
          <p:nvPr>
            <p:ph type="sldNum" sz="quarter" idx="12"/>
          </p:nvPr>
        </p:nvSpPr>
        <p:spPr/>
        <p:txBody>
          <a:bodyPr/>
          <a:lstStyle/>
          <a:p>
            <a:pPr>
              <a:defRPr/>
            </a:pPr>
            <a:r>
              <a:rPr lang="en-US" smtClean="0"/>
              <a:t>slide  </a:t>
            </a:r>
            <a:fld id="{CCC53867-881B-4752-9773-26274BA88A1E}" type="slidenum">
              <a:rPr lang="en-US" smtClean="0"/>
              <a:pPr>
                <a:defRPr/>
              </a:pPr>
              <a:t>4</a:t>
            </a:fld>
            <a:endParaRPr lang="en-US"/>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a:xfrm>
            <a:off x="457200" y="781050"/>
            <a:ext cx="8507413" cy="661988"/>
          </a:xfrm>
        </p:spPr>
        <p:txBody>
          <a:bodyPr/>
          <a:lstStyle/>
          <a:p>
            <a:r>
              <a:rPr lang="en-GB" altLang="en-US" smtClean="0"/>
              <a:t>Intertype declarations, compile control</a:t>
            </a:r>
          </a:p>
        </p:txBody>
      </p:sp>
      <p:sp>
        <p:nvSpPr>
          <p:cNvPr id="46083" name="Content Placeholder 2"/>
          <p:cNvSpPr>
            <a:spLocks noGrp="1"/>
          </p:cNvSpPr>
          <p:nvPr>
            <p:ph idx="1"/>
          </p:nvPr>
        </p:nvSpPr>
        <p:spPr/>
        <p:txBody>
          <a:bodyPr/>
          <a:lstStyle/>
          <a:p>
            <a:r>
              <a:rPr lang="en-US" altLang="en-US" smtClean="0"/>
              <a:t>declare parent</a:t>
            </a:r>
          </a:p>
          <a:p>
            <a:r>
              <a:rPr lang="en-US" altLang="en-US" smtClean="0"/>
              <a:t>declare warning</a:t>
            </a:r>
          </a:p>
          <a:p>
            <a:pPr lvl="1"/>
            <a:r>
              <a:rPr lang="en-US" altLang="en-US" smtClean="0">
                <a:latin typeface="TheSans B5 Plain"/>
              </a:rPr>
              <a:t>Compiler warnings result from joinpoints</a:t>
            </a:r>
          </a:p>
          <a:p>
            <a:r>
              <a:rPr lang="en-US" altLang="en-US" smtClean="0"/>
              <a:t>declare error</a:t>
            </a:r>
          </a:p>
          <a:p>
            <a:pPr lvl="1"/>
            <a:r>
              <a:rPr lang="en-US" altLang="en-US" smtClean="0">
                <a:latin typeface="TheSans B5 Plain"/>
              </a:rPr>
              <a:t>Compiler errors result from joinpoints</a:t>
            </a:r>
          </a:p>
          <a:p>
            <a:r>
              <a:rPr lang="en-US" altLang="en-US" smtClean="0"/>
              <a:t>declare precedence</a:t>
            </a:r>
          </a:p>
          <a:p>
            <a:pPr lvl="1"/>
            <a:r>
              <a:rPr lang="en-US" altLang="en-US" smtClean="0">
                <a:latin typeface="TheSans B5 Plain"/>
              </a:rPr>
              <a:t>Define aspect precedence</a:t>
            </a:r>
          </a:p>
          <a:p>
            <a:endParaRPr lang="en-GB" altLang="en-US" smtClean="0"/>
          </a:p>
        </p:txBody>
      </p:sp>
      <p:sp>
        <p:nvSpPr>
          <p:cNvPr id="4" name="Date Placeholder 3"/>
          <p:cNvSpPr>
            <a:spLocks noGrp="1"/>
          </p:cNvSpPr>
          <p:nvPr>
            <p:ph type="dt" sz="quarter" idx="10"/>
          </p:nvPr>
        </p:nvSpPr>
        <p:spPr/>
        <p:txBody>
          <a:bodyPr/>
          <a:lstStyle/>
          <a:p>
            <a:pPr>
              <a:defRPr/>
            </a:pPr>
            <a:r>
              <a:rPr lang="en-US" smtClean="0"/>
              <a:t>© University of Liverpool</a:t>
            </a:r>
            <a:endParaRPr lang="en-US"/>
          </a:p>
        </p:txBody>
      </p:sp>
      <p:sp>
        <p:nvSpPr>
          <p:cNvPr id="5" name="Footer Placeholder 4"/>
          <p:cNvSpPr>
            <a:spLocks noGrp="1"/>
          </p:cNvSpPr>
          <p:nvPr>
            <p:ph type="ftr" sz="quarter" idx="11"/>
          </p:nvPr>
        </p:nvSpPr>
        <p:spPr/>
        <p:txBody>
          <a:bodyPr/>
          <a:lstStyle/>
          <a:p>
            <a:pPr>
              <a:defRPr/>
            </a:pPr>
            <a:r>
              <a:rPr lang="en-IE" smtClean="0"/>
              <a:t>COMP319</a:t>
            </a:r>
            <a:endParaRPr lang="en-US"/>
          </a:p>
        </p:txBody>
      </p:sp>
      <p:sp>
        <p:nvSpPr>
          <p:cNvPr id="6" name="Slide Number Placeholder 5"/>
          <p:cNvSpPr>
            <a:spLocks noGrp="1"/>
          </p:cNvSpPr>
          <p:nvPr>
            <p:ph type="sldNum" sz="quarter" idx="12"/>
          </p:nvPr>
        </p:nvSpPr>
        <p:spPr/>
        <p:txBody>
          <a:bodyPr/>
          <a:lstStyle/>
          <a:p>
            <a:pPr>
              <a:defRPr/>
            </a:pPr>
            <a:r>
              <a:rPr lang="en-US" smtClean="0"/>
              <a:t>slide  </a:t>
            </a:r>
            <a:fld id="{F697E3CC-477A-4DF9-A069-33F3BBEDEDD4}" type="slidenum">
              <a:rPr lang="en-US" smtClean="0"/>
              <a:pPr>
                <a:defRPr/>
              </a:pPr>
              <a:t>40</a:t>
            </a:fld>
            <a:endParaRPr lang="en-US"/>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p:txBody>
          <a:bodyPr/>
          <a:lstStyle/>
          <a:p>
            <a:r>
              <a:rPr lang="en-GB" altLang="en-US" smtClean="0"/>
              <a:t>Encouraging logging, using warnings</a:t>
            </a:r>
          </a:p>
        </p:txBody>
      </p:sp>
      <p:sp>
        <p:nvSpPr>
          <p:cNvPr id="4" name="Date Placeholder 3"/>
          <p:cNvSpPr>
            <a:spLocks noGrp="1"/>
          </p:cNvSpPr>
          <p:nvPr>
            <p:ph type="dt" sz="quarter" idx="10"/>
          </p:nvPr>
        </p:nvSpPr>
        <p:spPr/>
        <p:txBody>
          <a:bodyPr/>
          <a:lstStyle/>
          <a:p>
            <a:pPr>
              <a:defRPr/>
            </a:pPr>
            <a:r>
              <a:rPr lang="en-US" smtClean="0"/>
              <a:t>© University of Liverpool</a:t>
            </a:r>
            <a:endParaRPr lang="en-US"/>
          </a:p>
        </p:txBody>
      </p:sp>
      <p:sp>
        <p:nvSpPr>
          <p:cNvPr id="5" name="Footer Placeholder 4"/>
          <p:cNvSpPr>
            <a:spLocks noGrp="1"/>
          </p:cNvSpPr>
          <p:nvPr>
            <p:ph type="ftr" sz="quarter" idx="11"/>
          </p:nvPr>
        </p:nvSpPr>
        <p:spPr/>
        <p:txBody>
          <a:bodyPr/>
          <a:lstStyle/>
          <a:p>
            <a:pPr>
              <a:defRPr/>
            </a:pPr>
            <a:r>
              <a:rPr lang="en-IE" smtClean="0"/>
              <a:t>COMP319</a:t>
            </a:r>
            <a:endParaRPr lang="en-US"/>
          </a:p>
        </p:txBody>
      </p:sp>
      <p:sp>
        <p:nvSpPr>
          <p:cNvPr id="6" name="Slide Number Placeholder 5"/>
          <p:cNvSpPr>
            <a:spLocks noGrp="1"/>
          </p:cNvSpPr>
          <p:nvPr>
            <p:ph type="sldNum" sz="quarter" idx="12"/>
          </p:nvPr>
        </p:nvSpPr>
        <p:spPr/>
        <p:txBody>
          <a:bodyPr/>
          <a:lstStyle/>
          <a:p>
            <a:pPr>
              <a:defRPr/>
            </a:pPr>
            <a:r>
              <a:rPr lang="en-US" smtClean="0"/>
              <a:t>slide  </a:t>
            </a:r>
            <a:fld id="{160B0FFD-EFB6-4F14-983C-A74B4AAAEEAF}" type="slidenum">
              <a:rPr lang="en-US" smtClean="0"/>
              <a:pPr>
                <a:defRPr/>
              </a:pPr>
              <a:t>41</a:t>
            </a:fld>
            <a:endParaRPr lang="en-US"/>
          </a:p>
        </p:txBody>
      </p:sp>
      <p:sp>
        <p:nvSpPr>
          <p:cNvPr id="47110" name="Rectangle 3"/>
          <p:cNvSpPr txBox="1">
            <a:spLocks noChangeArrowheads="1"/>
          </p:cNvSpPr>
          <p:nvPr/>
        </p:nvSpPr>
        <p:spPr bwMode="auto">
          <a:xfrm>
            <a:off x="457200" y="1752600"/>
            <a:ext cx="81534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tabLst>
                <a:tab pos="685800" algn="l"/>
              </a:tabLst>
              <a:defRPr sz="2400">
                <a:solidFill>
                  <a:schemeClr val="tx1"/>
                </a:solidFill>
                <a:latin typeface="TheSans B5 Plain"/>
                <a:cs typeface="Arial" pitchFamily="34" charset="0"/>
              </a:defRPr>
            </a:lvl1pPr>
            <a:lvl2pPr marL="685800" indent="-228600" eaLnBrk="0" hangingPunct="0">
              <a:tabLst>
                <a:tab pos="685800" algn="l"/>
              </a:tabLst>
              <a:defRPr sz="2400">
                <a:solidFill>
                  <a:schemeClr val="tx1"/>
                </a:solidFill>
                <a:latin typeface="TheSans B5 Plain"/>
                <a:cs typeface="Arial" pitchFamily="34" charset="0"/>
              </a:defRPr>
            </a:lvl2pPr>
            <a:lvl3pPr marL="1143000" indent="-228600" eaLnBrk="0" hangingPunct="0">
              <a:tabLst>
                <a:tab pos="685800" algn="l"/>
              </a:tabLst>
              <a:defRPr sz="2400">
                <a:solidFill>
                  <a:schemeClr val="tx1"/>
                </a:solidFill>
                <a:latin typeface="TheSans B5 Plain"/>
                <a:cs typeface="Arial" pitchFamily="34" charset="0"/>
              </a:defRPr>
            </a:lvl3pPr>
            <a:lvl4pPr marL="1600200" indent="-228600" eaLnBrk="0" hangingPunct="0">
              <a:tabLst>
                <a:tab pos="685800" algn="l"/>
              </a:tabLst>
              <a:defRPr sz="2400">
                <a:solidFill>
                  <a:schemeClr val="tx1"/>
                </a:solidFill>
                <a:latin typeface="TheSans B5 Plain"/>
                <a:cs typeface="Arial" pitchFamily="34" charset="0"/>
              </a:defRPr>
            </a:lvl4pPr>
            <a:lvl5pPr marL="2057400" indent="-228600" eaLnBrk="0" hangingPunct="0">
              <a:tabLst>
                <a:tab pos="685800" algn="l"/>
              </a:tabLst>
              <a:defRPr sz="2400">
                <a:solidFill>
                  <a:schemeClr val="tx1"/>
                </a:solidFill>
                <a:latin typeface="TheSans B5 Plain"/>
                <a:cs typeface="Arial" pitchFamily="34" charset="0"/>
              </a:defRPr>
            </a:lvl5pPr>
            <a:lvl6pPr marL="2514600" indent="-228600" eaLnBrk="0" fontAlgn="base" hangingPunct="0">
              <a:spcBef>
                <a:spcPct val="0"/>
              </a:spcBef>
              <a:spcAft>
                <a:spcPct val="0"/>
              </a:spcAft>
              <a:tabLst>
                <a:tab pos="685800" algn="l"/>
              </a:tabLst>
              <a:defRPr sz="2400">
                <a:solidFill>
                  <a:schemeClr val="tx1"/>
                </a:solidFill>
                <a:latin typeface="TheSans B5 Plain"/>
                <a:cs typeface="Arial" pitchFamily="34" charset="0"/>
              </a:defRPr>
            </a:lvl6pPr>
            <a:lvl7pPr marL="2971800" indent="-228600" eaLnBrk="0" fontAlgn="base" hangingPunct="0">
              <a:spcBef>
                <a:spcPct val="0"/>
              </a:spcBef>
              <a:spcAft>
                <a:spcPct val="0"/>
              </a:spcAft>
              <a:tabLst>
                <a:tab pos="685800" algn="l"/>
              </a:tabLst>
              <a:defRPr sz="2400">
                <a:solidFill>
                  <a:schemeClr val="tx1"/>
                </a:solidFill>
                <a:latin typeface="TheSans B5 Plain"/>
                <a:cs typeface="Arial" pitchFamily="34" charset="0"/>
              </a:defRPr>
            </a:lvl7pPr>
            <a:lvl8pPr marL="3429000" indent="-228600" eaLnBrk="0" fontAlgn="base" hangingPunct="0">
              <a:spcBef>
                <a:spcPct val="0"/>
              </a:spcBef>
              <a:spcAft>
                <a:spcPct val="0"/>
              </a:spcAft>
              <a:tabLst>
                <a:tab pos="685800" algn="l"/>
              </a:tabLst>
              <a:defRPr sz="2400">
                <a:solidFill>
                  <a:schemeClr val="tx1"/>
                </a:solidFill>
                <a:latin typeface="TheSans B5 Plain"/>
                <a:cs typeface="Arial" pitchFamily="34" charset="0"/>
              </a:defRPr>
            </a:lvl8pPr>
            <a:lvl9pPr marL="3886200" indent="-228600" eaLnBrk="0" fontAlgn="base" hangingPunct="0">
              <a:spcBef>
                <a:spcPct val="0"/>
              </a:spcBef>
              <a:spcAft>
                <a:spcPct val="0"/>
              </a:spcAft>
              <a:tabLst>
                <a:tab pos="685800" algn="l"/>
              </a:tabLst>
              <a:defRPr sz="2400">
                <a:solidFill>
                  <a:schemeClr val="tx1"/>
                </a:solidFill>
                <a:latin typeface="TheSans B5 Plain"/>
                <a:cs typeface="Arial" pitchFamily="34" charset="0"/>
              </a:defRPr>
            </a:lvl9pPr>
          </a:lstStyle>
          <a:p>
            <a:pPr>
              <a:lnSpc>
                <a:spcPct val="90000"/>
              </a:lnSpc>
              <a:spcBef>
                <a:spcPct val="20000"/>
              </a:spcBef>
              <a:buFont typeface="Times" pitchFamily="18" charset="0"/>
              <a:buChar char="•"/>
            </a:pPr>
            <a:r>
              <a:rPr lang="en-US" altLang="en-US">
                <a:solidFill>
                  <a:srgbClr val="08515E"/>
                </a:solidFill>
                <a:latin typeface="TheSans B7 Bold"/>
              </a:rPr>
              <a:t>Simple example</a:t>
            </a:r>
          </a:p>
          <a:p>
            <a:pPr lvl="1">
              <a:lnSpc>
                <a:spcPct val="90000"/>
              </a:lnSpc>
              <a:spcBef>
                <a:spcPct val="20000"/>
              </a:spcBef>
              <a:buFont typeface="Times CE"/>
              <a:buChar char="-"/>
            </a:pPr>
            <a:r>
              <a:rPr lang="en-US" altLang="en-US" sz="2000">
                <a:solidFill>
                  <a:srgbClr val="336600"/>
                </a:solidFill>
              </a:rPr>
              <a:t>From Matt Chapman, AJDT Committer</a:t>
            </a:r>
          </a:p>
        </p:txBody>
      </p:sp>
      <p:sp>
        <p:nvSpPr>
          <p:cNvPr id="47111" name="Rectangle 4"/>
          <p:cNvSpPr>
            <a:spLocks noChangeArrowheads="1"/>
          </p:cNvSpPr>
          <p:nvPr/>
        </p:nvSpPr>
        <p:spPr bwMode="auto">
          <a:xfrm>
            <a:off x="533400" y="2514600"/>
            <a:ext cx="8229600" cy="2362200"/>
          </a:xfrm>
          <a:prstGeom prst="rect">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eaLnBrk="0" hangingPunct="0">
              <a:defRPr sz="2400">
                <a:solidFill>
                  <a:schemeClr val="tx1"/>
                </a:solidFill>
                <a:latin typeface="TheSans B5 Plain"/>
                <a:cs typeface="Arial" pitchFamily="34" charset="0"/>
              </a:defRPr>
            </a:lvl1pPr>
            <a:lvl2pPr marL="742950" indent="-285750" eaLnBrk="0" hangingPunct="0">
              <a:defRPr sz="2400">
                <a:solidFill>
                  <a:schemeClr val="tx1"/>
                </a:solidFill>
                <a:latin typeface="TheSans B5 Plain"/>
                <a:cs typeface="Arial" pitchFamily="34" charset="0"/>
              </a:defRPr>
            </a:lvl2pPr>
            <a:lvl3pPr marL="1143000" indent="-228600" eaLnBrk="0" hangingPunct="0">
              <a:defRPr sz="2400">
                <a:solidFill>
                  <a:schemeClr val="tx1"/>
                </a:solidFill>
                <a:latin typeface="TheSans B5 Plain"/>
                <a:cs typeface="Arial" pitchFamily="34" charset="0"/>
              </a:defRPr>
            </a:lvl3pPr>
            <a:lvl4pPr marL="1600200" indent="-228600" eaLnBrk="0" hangingPunct="0">
              <a:defRPr sz="2400">
                <a:solidFill>
                  <a:schemeClr val="tx1"/>
                </a:solidFill>
                <a:latin typeface="TheSans B5 Plain"/>
                <a:cs typeface="Arial" pitchFamily="34" charset="0"/>
              </a:defRPr>
            </a:lvl4pPr>
            <a:lvl5pPr marL="2057400" indent="-228600" eaLnBrk="0" hangingPunct="0">
              <a:defRPr sz="2400">
                <a:solidFill>
                  <a:schemeClr val="tx1"/>
                </a:solidFill>
                <a:latin typeface="TheSans B5 Plain"/>
                <a:cs typeface="Arial" pitchFamily="34" charset="0"/>
              </a:defRPr>
            </a:lvl5pPr>
            <a:lvl6pPr marL="2514600" indent="-228600" eaLnBrk="0" fontAlgn="base" hangingPunct="0">
              <a:spcBef>
                <a:spcPct val="0"/>
              </a:spcBef>
              <a:spcAft>
                <a:spcPct val="0"/>
              </a:spcAft>
              <a:defRPr sz="2400">
                <a:solidFill>
                  <a:schemeClr val="tx1"/>
                </a:solidFill>
                <a:latin typeface="TheSans B5 Plain"/>
                <a:cs typeface="Arial" pitchFamily="34" charset="0"/>
              </a:defRPr>
            </a:lvl6pPr>
            <a:lvl7pPr marL="2971800" indent="-228600" eaLnBrk="0" fontAlgn="base" hangingPunct="0">
              <a:spcBef>
                <a:spcPct val="0"/>
              </a:spcBef>
              <a:spcAft>
                <a:spcPct val="0"/>
              </a:spcAft>
              <a:defRPr sz="2400">
                <a:solidFill>
                  <a:schemeClr val="tx1"/>
                </a:solidFill>
                <a:latin typeface="TheSans B5 Plain"/>
                <a:cs typeface="Arial" pitchFamily="34" charset="0"/>
              </a:defRPr>
            </a:lvl7pPr>
            <a:lvl8pPr marL="3429000" indent="-228600" eaLnBrk="0" fontAlgn="base" hangingPunct="0">
              <a:spcBef>
                <a:spcPct val="0"/>
              </a:spcBef>
              <a:spcAft>
                <a:spcPct val="0"/>
              </a:spcAft>
              <a:defRPr sz="2400">
                <a:solidFill>
                  <a:schemeClr val="tx1"/>
                </a:solidFill>
                <a:latin typeface="TheSans B5 Plain"/>
                <a:cs typeface="Arial" pitchFamily="34" charset="0"/>
              </a:defRPr>
            </a:lvl8pPr>
            <a:lvl9pPr marL="3886200" indent="-228600" eaLnBrk="0" fontAlgn="base" hangingPunct="0">
              <a:spcBef>
                <a:spcPct val="0"/>
              </a:spcBef>
              <a:spcAft>
                <a:spcPct val="0"/>
              </a:spcAft>
              <a:defRPr sz="2400">
                <a:solidFill>
                  <a:schemeClr val="tx1"/>
                </a:solidFill>
                <a:latin typeface="TheSans B5 Plain"/>
                <a:cs typeface="Arial" pitchFamily="34" charset="0"/>
              </a:defRPr>
            </a:lvl9pPr>
          </a:lstStyle>
          <a:p>
            <a:pPr eaLnBrk="1" hangingPunct="1">
              <a:spcBef>
                <a:spcPct val="20000"/>
              </a:spcBef>
              <a:buClr>
                <a:schemeClr val="bg2"/>
              </a:buClr>
              <a:buSzPct val="75000"/>
              <a:buFont typeface="Wingdings" pitchFamily="2" charset="2"/>
              <a:buNone/>
            </a:pPr>
            <a:r>
              <a:rPr lang="en-US" altLang="en-US" sz="1200">
                <a:latin typeface="Courier New" pitchFamily="49" charset="0"/>
              </a:rPr>
              <a:t>public aspect EnforceLogging{</a:t>
            </a:r>
          </a:p>
          <a:p>
            <a:pPr eaLnBrk="1" hangingPunct="1">
              <a:spcBef>
                <a:spcPct val="20000"/>
              </a:spcBef>
              <a:buClr>
                <a:schemeClr val="bg2"/>
              </a:buClr>
              <a:buSzPct val="75000"/>
              <a:buFont typeface="Wingdings" pitchFamily="2" charset="2"/>
              <a:buNone/>
            </a:pPr>
            <a:r>
              <a:rPr lang="en-US" altLang="en-US" sz="1200">
                <a:latin typeface="Courier New" pitchFamily="49" charset="0"/>
              </a:rPr>
              <a:t>	pointcut scope(): within(*);</a:t>
            </a:r>
          </a:p>
          <a:p>
            <a:pPr eaLnBrk="1" hangingPunct="1">
              <a:spcBef>
                <a:spcPct val="20000"/>
              </a:spcBef>
              <a:buClr>
                <a:schemeClr val="bg2"/>
              </a:buClr>
              <a:buSzPct val="75000"/>
              <a:buFont typeface="Wingdings" pitchFamily="2" charset="2"/>
              <a:buNone/>
            </a:pPr>
            <a:r>
              <a:rPr lang="en-US" altLang="en-US" sz="1200">
                <a:latin typeface="Courier New" pitchFamily="49" charset="0"/>
              </a:rPr>
              <a:t>	</a:t>
            </a:r>
          </a:p>
          <a:p>
            <a:pPr eaLnBrk="1" hangingPunct="1">
              <a:spcBef>
                <a:spcPct val="20000"/>
              </a:spcBef>
              <a:buClr>
                <a:schemeClr val="bg2"/>
              </a:buClr>
              <a:buSzPct val="75000"/>
              <a:buFont typeface="Wingdings" pitchFamily="2" charset="2"/>
              <a:buNone/>
            </a:pPr>
            <a:r>
              <a:rPr lang="en-US" altLang="en-US" sz="1200">
                <a:latin typeface="Courier New" pitchFamily="49" charset="0"/>
              </a:rPr>
              <a:t>	pointcut printing(): </a:t>
            </a:r>
          </a:p>
          <a:p>
            <a:pPr eaLnBrk="1" hangingPunct="1">
              <a:spcBef>
                <a:spcPct val="20000"/>
              </a:spcBef>
              <a:buClr>
                <a:schemeClr val="bg2"/>
              </a:buClr>
              <a:buSzPct val="75000"/>
              <a:buFont typeface="Wingdings" pitchFamily="2" charset="2"/>
              <a:buNone/>
            </a:pPr>
            <a:r>
              <a:rPr lang="en-US" altLang="en-US" sz="1200">
                <a:latin typeface="Courier New" pitchFamily="49" charset="0"/>
              </a:rPr>
              <a:t>		get(* System.out) || </a:t>
            </a:r>
          </a:p>
          <a:p>
            <a:pPr eaLnBrk="1" hangingPunct="1">
              <a:spcBef>
                <a:spcPct val="20000"/>
              </a:spcBef>
              <a:buClr>
                <a:schemeClr val="bg2"/>
              </a:buClr>
              <a:buSzPct val="75000"/>
              <a:buFont typeface="Wingdings" pitchFamily="2" charset="2"/>
              <a:buNone/>
            </a:pPr>
            <a:r>
              <a:rPr lang="en-US" altLang="en-US" sz="1200">
                <a:latin typeface="Courier New" pitchFamily="49" charset="0"/>
              </a:rPr>
              <a:t>		get(* System.err) || </a:t>
            </a:r>
          </a:p>
          <a:p>
            <a:pPr eaLnBrk="1" hangingPunct="1">
              <a:spcBef>
                <a:spcPct val="20000"/>
              </a:spcBef>
              <a:buClr>
                <a:schemeClr val="bg2"/>
              </a:buClr>
              <a:buSzPct val="75000"/>
              <a:buFont typeface="Wingdings" pitchFamily="2" charset="2"/>
              <a:buNone/>
            </a:pPr>
            <a:r>
              <a:rPr lang="en-US" altLang="en-US" sz="1200">
                <a:latin typeface="Courier New" pitchFamily="49" charset="0"/>
              </a:rPr>
              <a:t>		call(* Throwable+.printStackTrace());</a:t>
            </a:r>
          </a:p>
          <a:p>
            <a:pPr eaLnBrk="1" hangingPunct="1">
              <a:spcBef>
                <a:spcPct val="20000"/>
              </a:spcBef>
              <a:buClr>
                <a:schemeClr val="bg2"/>
              </a:buClr>
              <a:buSzPct val="75000"/>
              <a:buFont typeface="Wingdings" pitchFamily="2" charset="2"/>
              <a:buNone/>
            </a:pPr>
            <a:endParaRPr lang="en-US" altLang="en-US" sz="1200">
              <a:latin typeface="Courier New" pitchFamily="49" charset="0"/>
            </a:endParaRPr>
          </a:p>
          <a:p>
            <a:pPr eaLnBrk="1" hangingPunct="1">
              <a:spcBef>
                <a:spcPct val="20000"/>
              </a:spcBef>
              <a:buClr>
                <a:schemeClr val="bg2"/>
              </a:buClr>
              <a:buSzPct val="75000"/>
              <a:buFont typeface="Wingdings" pitchFamily="2" charset="2"/>
              <a:buNone/>
            </a:pPr>
            <a:r>
              <a:rPr lang="en-US" altLang="en-US" sz="1200">
                <a:latin typeface="Courier New" pitchFamily="49" charset="0"/>
              </a:rPr>
              <a:t>	</a:t>
            </a:r>
            <a:r>
              <a:rPr lang="en-US" altLang="en-US" sz="1200" b="1">
                <a:latin typeface="Courier New" pitchFamily="49" charset="0"/>
              </a:rPr>
              <a:t>declare warning : scope() &amp;&amp; printing(): "don't print, use the logger";</a:t>
            </a:r>
          </a:p>
          <a:p>
            <a:pPr eaLnBrk="1" hangingPunct="1">
              <a:spcBef>
                <a:spcPct val="20000"/>
              </a:spcBef>
              <a:buClr>
                <a:schemeClr val="bg2"/>
              </a:buClr>
              <a:buSzPct val="75000"/>
              <a:buFont typeface="Wingdings" pitchFamily="2" charset="2"/>
              <a:buNone/>
            </a:pPr>
            <a:r>
              <a:rPr lang="en-US" altLang="en-US" sz="1200">
                <a:latin typeface="Courier New" pitchFamily="49" charset="0"/>
              </a:rPr>
              <a:t>}</a:t>
            </a:r>
          </a:p>
        </p:txBody>
      </p:sp>
      <p:pic>
        <p:nvPicPr>
          <p:cNvPr id="47112"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5029200"/>
            <a:ext cx="5997575"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p:txBody>
          <a:bodyPr/>
          <a:lstStyle/>
          <a:p>
            <a:r>
              <a:rPr lang="en-GB" altLang="en-US" smtClean="0"/>
              <a:t>Class watcher example</a:t>
            </a:r>
          </a:p>
        </p:txBody>
      </p:sp>
      <p:sp>
        <p:nvSpPr>
          <p:cNvPr id="48131" name="Content Placeholder 2"/>
          <p:cNvSpPr>
            <a:spLocks noGrp="1"/>
          </p:cNvSpPr>
          <p:nvPr>
            <p:ph idx="1"/>
          </p:nvPr>
        </p:nvSpPr>
        <p:spPr/>
        <p:txBody>
          <a:bodyPr/>
          <a:lstStyle/>
          <a:p>
            <a:r>
              <a:rPr lang="en-GB" altLang="en-US" sz="2800" smtClean="0"/>
              <a:t>Monitors all calls to setters</a:t>
            </a:r>
          </a:p>
          <a:p>
            <a:r>
              <a:rPr lang="en-GB" altLang="en-US" sz="2800" smtClean="0"/>
              <a:t>If data changes</a:t>
            </a:r>
          </a:p>
          <a:p>
            <a:pPr lvl="1"/>
            <a:r>
              <a:rPr lang="en-GB" altLang="en-US" sz="2800" smtClean="0">
                <a:latin typeface="TheSans B5 Plain"/>
              </a:rPr>
              <a:t>Dirty flag=true</a:t>
            </a:r>
          </a:p>
          <a:p>
            <a:r>
              <a:rPr lang="en-GB" altLang="en-US" sz="2800" smtClean="0"/>
              <a:t>Application can use this to</a:t>
            </a:r>
          </a:p>
          <a:p>
            <a:pPr lvl="1"/>
            <a:r>
              <a:rPr lang="en-GB" altLang="en-US" sz="2800" smtClean="0">
                <a:latin typeface="TheSans B5 Plain"/>
              </a:rPr>
              <a:t>Save data only if dirty flag=true, saves unrequired writes</a:t>
            </a:r>
          </a:p>
          <a:p>
            <a:pPr lvl="1"/>
            <a:r>
              <a:rPr lang="en-GB" altLang="en-US" sz="2800" smtClean="0">
                <a:latin typeface="TheSans B5 Plain"/>
              </a:rPr>
              <a:t>Data can be discarded from cache if dirty flag=false</a:t>
            </a:r>
          </a:p>
          <a:p>
            <a:pPr lvl="1"/>
            <a:r>
              <a:rPr lang="en-GB" altLang="en-US" sz="2800" smtClean="0">
                <a:latin typeface="TheSans B5 Plain"/>
              </a:rPr>
              <a:t>Supports lazy writing caches</a:t>
            </a:r>
          </a:p>
          <a:p>
            <a:pPr lvl="1"/>
            <a:r>
              <a:rPr lang="en-GB" altLang="en-US" sz="2800" smtClean="0">
                <a:latin typeface="TheSans B5 Plain"/>
              </a:rPr>
              <a:t>Help data integraty testing</a:t>
            </a:r>
          </a:p>
        </p:txBody>
      </p:sp>
      <p:sp>
        <p:nvSpPr>
          <p:cNvPr id="4" name="Date Placeholder 3"/>
          <p:cNvSpPr>
            <a:spLocks noGrp="1"/>
          </p:cNvSpPr>
          <p:nvPr>
            <p:ph type="dt" sz="quarter" idx="10"/>
          </p:nvPr>
        </p:nvSpPr>
        <p:spPr/>
        <p:txBody>
          <a:bodyPr/>
          <a:lstStyle/>
          <a:p>
            <a:pPr>
              <a:defRPr/>
            </a:pPr>
            <a:r>
              <a:rPr lang="en-US" smtClean="0"/>
              <a:t>© University of Liverpool</a:t>
            </a:r>
            <a:endParaRPr lang="en-US"/>
          </a:p>
        </p:txBody>
      </p:sp>
      <p:sp>
        <p:nvSpPr>
          <p:cNvPr id="5" name="Footer Placeholder 4"/>
          <p:cNvSpPr>
            <a:spLocks noGrp="1"/>
          </p:cNvSpPr>
          <p:nvPr>
            <p:ph type="ftr" sz="quarter" idx="11"/>
          </p:nvPr>
        </p:nvSpPr>
        <p:spPr/>
        <p:txBody>
          <a:bodyPr/>
          <a:lstStyle/>
          <a:p>
            <a:pPr>
              <a:defRPr/>
            </a:pPr>
            <a:r>
              <a:rPr lang="en-IE" smtClean="0"/>
              <a:t>COMP319</a:t>
            </a:r>
            <a:endParaRPr lang="en-US"/>
          </a:p>
        </p:txBody>
      </p:sp>
      <p:sp>
        <p:nvSpPr>
          <p:cNvPr id="6" name="Slide Number Placeholder 5"/>
          <p:cNvSpPr>
            <a:spLocks noGrp="1"/>
          </p:cNvSpPr>
          <p:nvPr>
            <p:ph type="sldNum" sz="quarter" idx="12"/>
          </p:nvPr>
        </p:nvSpPr>
        <p:spPr/>
        <p:txBody>
          <a:bodyPr/>
          <a:lstStyle/>
          <a:p>
            <a:pPr>
              <a:defRPr/>
            </a:pPr>
            <a:r>
              <a:rPr lang="en-US" smtClean="0"/>
              <a:t>slide  </a:t>
            </a:r>
            <a:fld id="{EA4E31E5-2096-41E5-90AB-46D270BF017A}" type="slidenum">
              <a:rPr lang="en-US" smtClean="0"/>
              <a:pPr>
                <a:defRPr/>
              </a:pPr>
              <a:t>42</a:t>
            </a:fld>
            <a:endParaRPr lang="en-US"/>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a:xfrm>
            <a:off x="457200" y="103188"/>
            <a:ext cx="8229600" cy="661987"/>
          </a:xfrm>
        </p:spPr>
        <p:txBody>
          <a:bodyPr/>
          <a:lstStyle/>
          <a:p>
            <a:r>
              <a:rPr lang="en-GB" altLang="en-US" smtClean="0"/>
              <a:t>Watcher Example</a:t>
            </a:r>
          </a:p>
        </p:txBody>
      </p:sp>
      <p:sp>
        <p:nvSpPr>
          <p:cNvPr id="49155" name="Content Placeholder 2"/>
          <p:cNvSpPr>
            <a:spLocks noGrp="1"/>
          </p:cNvSpPr>
          <p:nvPr>
            <p:ph idx="1"/>
          </p:nvPr>
        </p:nvSpPr>
        <p:spPr>
          <a:xfrm>
            <a:off x="457200" y="873125"/>
            <a:ext cx="7848600" cy="5868988"/>
          </a:xfrm>
        </p:spPr>
        <p:txBody>
          <a:bodyPr/>
          <a:lstStyle/>
          <a:p>
            <a:pPr marL="0" indent="0">
              <a:buFont typeface="Times" pitchFamily="18" charset="0"/>
              <a:buNone/>
            </a:pPr>
            <a:r>
              <a:rPr lang="en-GB" altLang="en-US" sz="2000" smtClean="0"/>
              <a:t>public aspect WatchSetters { // just to invoke test code below public static void main(String[] args) {    </a:t>
            </a:r>
          </a:p>
          <a:p>
            <a:pPr marL="0" indent="0">
              <a:buFont typeface="Times" pitchFamily="18" charset="0"/>
              <a:buNone/>
            </a:pPr>
            <a:r>
              <a:rPr lang="en-GB" altLang="en-US" sz="2000" smtClean="0"/>
              <a:t>      Client.handleTimer(new Timer()); </a:t>
            </a:r>
          </a:p>
          <a:p>
            <a:pPr marL="0" indent="0">
              <a:buFont typeface="Times" pitchFamily="18" charset="0"/>
              <a:buNone/>
            </a:pPr>
            <a:r>
              <a:rPr lang="en-GB" altLang="en-US" sz="2000" smtClean="0"/>
              <a:t>} </a:t>
            </a:r>
          </a:p>
          <a:p>
            <a:pPr marL="0" indent="0">
              <a:buFont typeface="Times" pitchFamily="18" charset="0"/>
              <a:buNone/>
            </a:pPr>
            <a:r>
              <a:rPr lang="en-GB" altLang="en-US" sz="2000" smtClean="0"/>
              <a:t>private static final Class[] GETTER_ARG_TYPES = new Class[]{}; </a:t>
            </a:r>
          </a:p>
          <a:p>
            <a:pPr marL="0" indent="0">
              <a:buFont typeface="Times" pitchFamily="18" charset="0"/>
              <a:buNone/>
            </a:pPr>
            <a:r>
              <a:rPr lang="en-GB" altLang="en-US" sz="2000" smtClean="0"/>
              <a:t>private static final Object[] GETTER_ARGS = new Object[]{}; </a:t>
            </a:r>
          </a:p>
          <a:p>
            <a:pPr marL="0" indent="0">
              <a:buFont typeface="Times" pitchFamily="18" charset="0"/>
              <a:buNone/>
            </a:pPr>
            <a:r>
              <a:rPr lang="en-GB" altLang="en-US" sz="2000" smtClean="0"/>
              <a:t>private static final Object NONE = new Object(); </a:t>
            </a:r>
          </a:p>
          <a:p>
            <a:pPr marL="0" indent="0">
              <a:buFont typeface="Times" pitchFamily="18" charset="0"/>
              <a:buNone/>
            </a:pPr>
            <a:r>
              <a:rPr lang="en-GB" altLang="en-US" sz="2000" smtClean="0"/>
              <a:t> public interface IWatched {} </a:t>
            </a:r>
          </a:p>
          <a:p>
            <a:pPr marL="0" indent="0">
              <a:buFont typeface="Times" pitchFamily="18" charset="0"/>
              <a:buNone/>
            </a:pPr>
            <a:r>
              <a:rPr lang="en-GB" altLang="en-US" sz="2000" smtClean="0"/>
              <a:t>/** true if new value sent to any setter */ </a:t>
            </a:r>
          </a:p>
          <a:p>
            <a:pPr marL="0" indent="0">
              <a:buFont typeface="Times" pitchFamily="18" charset="0"/>
              <a:buNone/>
            </a:pPr>
            <a:r>
              <a:rPr lang="en-GB" altLang="en-US" sz="2000" smtClean="0"/>
              <a:t>private boolean IWatched.dirty; </a:t>
            </a:r>
          </a:p>
          <a:p>
            <a:pPr marL="0" indent="0">
              <a:buFont typeface="Times" pitchFamily="18" charset="0"/>
              <a:buNone/>
            </a:pPr>
            <a:r>
              <a:rPr lang="en-GB" altLang="en-US" sz="2000" smtClean="0"/>
              <a:t>/** false if unable to maintain dirty b/c no privileges, no getter... */ </a:t>
            </a:r>
          </a:p>
          <a:p>
            <a:pPr marL="0" indent="0">
              <a:buFont typeface="Times" pitchFamily="18" charset="0"/>
              <a:buNone/>
            </a:pPr>
            <a:r>
              <a:rPr lang="en-GB" altLang="en-US" sz="2000" smtClean="0"/>
              <a:t>private boolean IWatched.dirtyValid = true; </a:t>
            </a:r>
          </a:p>
          <a:p>
            <a:pPr marL="0" indent="0">
              <a:buFont typeface="Times" pitchFamily="18" charset="0"/>
              <a:buNone/>
            </a:pPr>
            <a:r>
              <a:rPr lang="en-GB" altLang="en-US" sz="2000" smtClean="0"/>
              <a:t>/** clients can use dirty flag */ </a:t>
            </a:r>
          </a:p>
          <a:p>
            <a:pPr marL="0" indent="0">
              <a:buFont typeface="Times" pitchFamily="18" charset="0"/>
              <a:buNone/>
            </a:pPr>
            <a:r>
              <a:rPr lang="en-GB" altLang="en-US" sz="2000" smtClean="0"/>
              <a:t>public boolean IWatched.isDirty() { return dirty; } </a:t>
            </a:r>
          </a:p>
          <a:p>
            <a:pPr marL="0" indent="0">
              <a:buFont typeface="Times" pitchFamily="18" charset="0"/>
              <a:buNone/>
            </a:pPr>
            <a:r>
              <a:rPr lang="en-GB" altLang="en-US" sz="2000" smtClean="0"/>
              <a:t>/** clients handle case when dirty flag is invalid */ </a:t>
            </a:r>
          </a:p>
          <a:p>
            <a:pPr marL="0" indent="0">
              <a:buFont typeface="Times" pitchFamily="18" charset="0"/>
              <a:buNone/>
            </a:pPr>
            <a:r>
              <a:rPr lang="en-GB" altLang="en-US" sz="2000" smtClean="0"/>
              <a:t>public boolean IWatched.isDirtyValid() { return dirtyValid; }</a:t>
            </a:r>
            <a:br>
              <a:rPr lang="en-GB" altLang="en-US" sz="2000" smtClean="0"/>
            </a:br>
            <a:endParaRPr lang="en-GB" altLang="en-US" sz="2000" smtClean="0"/>
          </a:p>
          <a:p>
            <a:pPr marL="0" indent="0">
              <a:buFont typeface="Times" pitchFamily="18" charset="0"/>
              <a:buNone/>
            </a:pPr>
            <a:endParaRPr lang="en-GB" altLang="en-US" sz="2000" smtClean="0"/>
          </a:p>
          <a:p>
            <a:pPr marL="0" indent="0">
              <a:buFont typeface="Times" pitchFamily="18" charset="0"/>
              <a:buNone/>
            </a:pPr>
            <a:endParaRPr lang="en-GB" altLang="en-US" sz="2000" smtClean="0"/>
          </a:p>
        </p:txBody>
      </p:sp>
      <p:sp>
        <p:nvSpPr>
          <p:cNvPr id="4" name="Date Placeholder 3"/>
          <p:cNvSpPr>
            <a:spLocks noGrp="1"/>
          </p:cNvSpPr>
          <p:nvPr>
            <p:ph type="dt" sz="quarter" idx="10"/>
          </p:nvPr>
        </p:nvSpPr>
        <p:spPr/>
        <p:txBody>
          <a:bodyPr/>
          <a:lstStyle/>
          <a:p>
            <a:pPr>
              <a:defRPr/>
            </a:pPr>
            <a:r>
              <a:rPr lang="en-US" smtClean="0"/>
              <a:t>© University of Liverpool</a:t>
            </a:r>
            <a:endParaRPr lang="en-US"/>
          </a:p>
        </p:txBody>
      </p:sp>
      <p:sp>
        <p:nvSpPr>
          <p:cNvPr id="5" name="Footer Placeholder 4"/>
          <p:cNvSpPr>
            <a:spLocks noGrp="1"/>
          </p:cNvSpPr>
          <p:nvPr>
            <p:ph type="ftr" sz="quarter" idx="11"/>
          </p:nvPr>
        </p:nvSpPr>
        <p:spPr/>
        <p:txBody>
          <a:bodyPr/>
          <a:lstStyle/>
          <a:p>
            <a:pPr>
              <a:defRPr/>
            </a:pPr>
            <a:r>
              <a:rPr lang="en-IE" smtClean="0"/>
              <a:t>COMP319</a:t>
            </a:r>
            <a:endParaRPr lang="en-US"/>
          </a:p>
        </p:txBody>
      </p:sp>
      <p:sp>
        <p:nvSpPr>
          <p:cNvPr id="6" name="Slide Number Placeholder 5"/>
          <p:cNvSpPr>
            <a:spLocks noGrp="1"/>
          </p:cNvSpPr>
          <p:nvPr>
            <p:ph type="sldNum" sz="quarter" idx="12"/>
          </p:nvPr>
        </p:nvSpPr>
        <p:spPr/>
        <p:txBody>
          <a:bodyPr/>
          <a:lstStyle/>
          <a:p>
            <a:pPr>
              <a:defRPr/>
            </a:pPr>
            <a:r>
              <a:rPr lang="en-US" smtClean="0"/>
              <a:t>slide  </a:t>
            </a:r>
            <a:fld id="{0E043C50-88D0-4511-B6DA-967BB6C1828D}" type="slidenum">
              <a:rPr lang="en-US" smtClean="0"/>
              <a:pPr>
                <a:defRPr/>
              </a:pPr>
              <a:t>43</a:t>
            </a:fld>
            <a:endParaRPr lang="en-US"/>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p:txBody>
          <a:bodyPr/>
          <a:lstStyle/>
          <a:p>
            <a:r>
              <a:rPr lang="en-GB" altLang="en-US" smtClean="0"/>
              <a:t>Watcher example  (Pointcut)</a:t>
            </a:r>
          </a:p>
        </p:txBody>
      </p:sp>
      <p:sp>
        <p:nvSpPr>
          <p:cNvPr id="50179" name="Content Placeholder 2"/>
          <p:cNvSpPr>
            <a:spLocks noGrp="1"/>
          </p:cNvSpPr>
          <p:nvPr>
            <p:ph idx="1"/>
          </p:nvPr>
        </p:nvSpPr>
        <p:spPr>
          <a:xfrm>
            <a:off x="457200" y="1665288"/>
            <a:ext cx="8075613" cy="4572000"/>
          </a:xfrm>
        </p:spPr>
        <p:txBody>
          <a:bodyPr/>
          <a:lstStyle/>
          <a:p>
            <a:r>
              <a:rPr lang="en-GB" altLang="en-US" smtClean="0"/>
              <a:t>public pointcut setters(IWatched watched) : target(watched) &amp;&amp; execution(void IWatched+.set*(*)); // advice uses args[0] </a:t>
            </a:r>
            <a:br>
              <a:rPr lang="en-GB" altLang="en-US" smtClean="0"/>
            </a:br>
            <a:endParaRPr lang="en-GB" altLang="en-US" smtClean="0"/>
          </a:p>
        </p:txBody>
      </p:sp>
      <p:sp>
        <p:nvSpPr>
          <p:cNvPr id="4" name="Date Placeholder 3"/>
          <p:cNvSpPr>
            <a:spLocks noGrp="1"/>
          </p:cNvSpPr>
          <p:nvPr>
            <p:ph type="dt" sz="quarter" idx="10"/>
          </p:nvPr>
        </p:nvSpPr>
        <p:spPr/>
        <p:txBody>
          <a:bodyPr/>
          <a:lstStyle/>
          <a:p>
            <a:pPr>
              <a:defRPr/>
            </a:pPr>
            <a:r>
              <a:rPr lang="en-US" smtClean="0"/>
              <a:t>© University of Liverpool</a:t>
            </a:r>
            <a:endParaRPr lang="en-US"/>
          </a:p>
        </p:txBody>
      </p:sp>
      <p:sp>
        <p:nvSpPr>
          <p:cNvPr id="5" name="Footer Placeholder 4"/>
          <p:cNvSpPr>
            <a:spLocks noGrp="1"/>
          </p:cNvSpPr>
          <p:nvPr>
            <p:ph type="ftr" sz="quarter" idx="11"/>
          </p:nvPr>
        </p:nvSpPr>
        <p:spPr/>
        <p:txBody>
          <a:bodyPr/>
          <a:lstStyle/>
          <a:p>
            <a:pPr>
              <a:defRPr/>
            </a:pPr>
            <a:r>
              <a:rPr lang="en-IE" smtClean="0"/>
              <a:t>COMP319</a:t>
            </a:r>
            <a:endParaRPr lang="en-US"/>
          </a:p>
        </p:txBody>
      </p:sp>
      <p:sp>
        <p:nvSpPr>
          <p:cNvPr id="6" name="Slide Number Placeholder 5"/>
          <p:cNvSpPr>
            <a:spLocks noGrp="1"/>
          </p:cNvSpPr>
          <p:nvPr>
            <p:ph type="sldNum" sz="quarter" idx="12"/>
          </p:nvPr>
        </p:nvSpPr>
        <p:spPr/>
        <p:txBody>
          <a:bodyPr/>
          <a:lstStyle/>
          <a:p>
            <a:pPr>
              <a:defRPr/>
            </a:pPr>
            <a:r>
              <a:rPr lang="en-US" smtClean="0"/>
              <a:t>slide  </a:t>
            </a:r>
            <a:fld id="{44C6AE6C-795E-4B50-AFDE-832EAAC58AB7}" type="slidenum">
              <a:rPr lang="en-US" smtClean="0"/>
              <a:pPr>
                <a:defRPr/>
              </a:pPr>
              <a:t>44</a:t>
            </a:fld>
            <a:endParaRPr lang="en-US"/>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p:cNvSpPr>
            <a:spLocks noGrp="1"/>
          </p:cNvSpPr>
          <p:nvPr>
            <p:ph type="title"/>
          </p:nvPr>
        </p:nvSpPr>
        <p:spPr>
          <a:xfrm>
            <a:off x="457200" y="-26988"/>
            <a:ext cx="8229600" cy="661988"/>
          </a:xfrm>
        </p:spPr>
        <p:txBody>
          <a:bodyPr/>
          <a:lstStyle/>
          <a:p>
            <a:r>
              <a:rPr lang="en-GB" altLang="en-US" sz="3200" smtClean="0"/>
              <a:t>Watch timer advice</a:t>
            </a:r>
          </a:p>
        </p:txBody>
      </p:sp>
      <p:sp>
        <p:nvSpPr>
          <p:cNvPr id="4" name="Date Placeholder 3"/>
          <p:cNvSpPr>
            <a:spLocks noGrp="1"/>
          </p:cNvSpPr>
          <p:nvPr>
            <p:ph type="dt" sz="quarter" idx="10"/>
          </p:nvPr>
        </p:nvSpPr>
        <p:spPr/>
        <p:txBody>
          <a:bodyPr/>
          <a:lstStyle/>
          <a:p>
            <a:pPr>
              <a:defRPr/>
            </a:pPr>
            <a:r>
              <a:rPr lang="en-US" smtClean="0"/>
              <a:t>© University of Liverpool</a:t>
            </a:r>
            <a:endParaRPr lang="en-US"/>
          </a:p>
        </p:txBody>
      </p:sp>
      <p:sp>
        <p:nvSpPr>
          <p:cNvPr id="5" name="Footer Placeholder 4"/>
          <p:cNvSpPr>
            <a:spLocks noGrp="1"/>
          </p:cNvSpPr>
          <p:nvPr>
            <p:ph type="ftr" sz="quarter" idx="11"/>
          </p:nvPr>
        </p:nvSpPr>
        <p:spPr/>
        <p:txBody>
          <a:bodyPr/>
          <a:lstStyle/>
          <a:p>
            <a:pPr>
              <a:defRPr/>
            </a:pPr>
            <a:r>
              <a:rPr lang="en-IE" smtClean="0"/>
              <a:t>COMP319</a:t>
            </a:r>
            <a:endParaRPr lang="en-US"/>
          </a:p>
        </p:txBody>
      </p:sp>
      <p:sp>
        <p:nvSpPr>
          <p:cNvPr id="6" name="Slide Number Placeholder 5"/>
          <p:cNvSpPr>
            <a:spLocks noGrp="1"/>
          </p:cNvSpPr>
          <p:nvPr>
            <p:ph type="sldNum" sz="quarter" idx="12"/>
          </p:nvPr>
        </p:nvSpPr>
        <p:spPr/>
        <p:txBody>
          <a:bodyPr/>
          <a:lstStyle/>
          <a:p>
            <a:pPr>
              <a:defRPr/>
            </a:pPr>
            <a:r>
              <a:rPr lang="en-US" smtClean="0"/>
              <a:t>slide  </a:t>
            </a:r>
            <a:fld id="{0DCBD4AE-BE57-43E7-89DE-6D3F2AE49D1D}" type="slidenum">
              <a:rPr lang="en-US" smtClean="0"/>
              <a:pPr>
                <a:defRPr/>
              </a:pPr>
              <a:t>45</a:t>
            </a:fld>
            <a:endParaRPr lang="en-US"/>
          </a:p>
        </p:txBody>
      </p:sp>
      <p:sp>
        <p:nvSpPr>
          <p:cNvPr id="3" name="Content Placeholder 2"/>
          <p:cNvSpPr>
            <a:spLocks noGrp="1"/>
          </p:cNvSpPr>
          <p:nvPr>
            <p:ph idx="1"/>
          </p:nvPr>
        </p:nvSpPr>
        <p:spPr>
          <a:xfrm>
            <a:off x="179388" y="620713"/>
            <a:ext cx="8856662" cy="6121400"/>
          </a:xfrm>
          <a:solidFill>
            <a:schemeClr val="bg1">
              <a:lumMod val="75000"/>
            </a:schemeClr>
          </a:solidFill>
        </p:spPr>
        <p:txBody>
          <a:bodyPr/>
          <a:lstStyle/>
          <a:p>
            <a:pPr marL="0" indent="0">
              <a:buFont typeface="Times" pitchFamily="18" charset="0"/>
              <a:buNone/>
              <a:defRPr/>
            </a:pPr>
            <a:r>
              <a:rPr lang="en-GB" sz="2800" b="1" dirty="0" smtClean="0">
                <a:latin typeface="Cordia New" pitchFamily="34" charset="-34"/>
                <a:cs typeface="Cordia New" pitchFamily="34" charset="-34"/>
              </a:rPr>
              <a:t>void around(</a:t>
            </a:r>
            <a:r>
              <a:rPr lang="en-GB" sz="2800" b="1" dirty="0" err="1" smtClean="0">
                <a:latin typeface="Cordia New" pitchFamily="34" charset="-34"/>
                <a:cs typeface="Cordia New" pitchFamily="34" charset="-34"/>
              </a:rPr>
              <a:t>IWatched</a:t>
            </a:r>
            <a:r>
              <a:rPr lang="en-GB" sz="2800" b="1" dirty="0" smtClean="0">
                <a:latin typeface="Cordia New" pitchFamily="34" charset="-34"/>
                <a:cs typeface="Cordia New" pitchFamily="34" charset="-34"/>
              </a:rPr>
              <a:t> watched) : setters(watched) &amp;&amp; if (</a:t>
            </a:r>
            <a:r>
              <a:rPr lang="en-GB" sz="2800" b="1" dirty="0" err="1" smtClean="0">
                <a:latin typeface="Cordia New" pitchFamily="34" charset="-34"/>
                <a:cs typeface="Cordia New" pitchFamily="34" charset="-34"/>
              </a:rPr>
              <a:t>watched.dirtyValid</a:t>
            </a:r>
            <a:r>
              <a:rPr lang="en-GB" sz="2800" b="1" dirty="0" smtClean="0">
                <a:latin typeface="Cordia New" pitchFamily="34" charset="-34"/>
                <a:cs typeface="Cordia New" pitchFamily="34" charset="-34"/>
              </a:rPr>
              <a:t>) { </a:t>
            </a:r>
            <a:br>
              <a:rPr lang="en-GB" sz="2800" b="1" dirty="0" smtClean="0">
                <a:latin typeface="Cordia New" pitchFamily="34" charset="-34"/>
                <a:cs typeface="Cordia New" pitchFamily="34" charset="-34"/>
              </a:rPr>
            </a:br>
            <a:r>
              <a:rPr lang="en-GB" sz="2800" b="1" dirty="0" smtClean="0">
                <a:latin typeface="Cordia New" pitchFamily="34" charset="-34"/>
                <a:cs typeface="Cordia New" pitchFamily="34" charset="-34"/>
              </a:rPr>
              <a:t>// get value by invoking getter method </a:t>
            </a:r>
            <a:br>
              <a:rPr lang="en-GB" sz="2800" b="1" dirty="0" smtClean="0">
                <a:latin typeface="Cordia New" pitchFamily="34" charset="-34"/>
                <a:cs typeface="Cordia New" pitchFamily="34" charset="-34"/>
              </a:rPr>
            </a:br>
            <a:r>
              <a:rPr lang="en-GB" sz="2800" b="1" dirty="0" smtClean="0">
                <a:latin typeface="Cordia New" pitchFamily="34" charset="-34"/>
                <a:cs typeface="Cordia New" pitchFamily="34" charset="-34"/>
              </a:rPr>
              <a:t>Object value = NONE; 	// no value</a:t>
            </a:r>
            <a:br>
              <a:rPr lang="en-GB" sz="2800" b="1" dirty="0" smtClean="0">
                <a:latin typeface="Cordia New" pitchFamily="34" charset="-34"/>
                <a:cs typeface="Cordia New" pitchFamily="34" charset="-34"/>
              </a:rPr>
            </a:br>
            <a:r>
              <a:rPr lang="en-GB" sz="2800" b="1" dirty="0" smtClean="0">
                <a:latin typeface="Cordia New" pitchFamily="34" charset="-34"/>
                <a:cs typeface="Cordia New" pitchFamily="34" charset="-34"/>
              </a:rPr>
              <a:t>String </a:t>
            </a:r>
            <a:r>
              <a:rPr lang="en-GB" sz="2800" b="1" dirty="0" err="1" smtClean="0">
                <a:latin typeface="Cordia New" pitchFamily="34" charset="-34"/>
                <a:cs typeface="Cordia New" pitchFamily="34" charset="-34"/>
              </a:rPr>
              <a:t>getterName</a:t>
            </a:r>
            <a:r>
              <a:rPr lang="en-GB" sz="2800" b="1" dirty="0" smtClean="0">
                <a:latin typeface="Cordia New" pitchFamily="34" charset="-34"/>
                <a:cs typeface="Cordia New" pitchFamily="34" charset="-34"/>
              </a:rPr>
              <a:t>=“”;</a:t>
            </a:r>
            <a:br>
              <a:rPr lang="en-GB" sz="2800" b="1" dirty="0" smtClean="0">
                <a:latin typeface="Cordia New" pitchFamily="34" charset="-34"/>
                <a:cs typeface="Cordia New" pitchFamily="34" charset="-34"/>
              </a:rPr>
            </a:br>
            <a:r>
              <a:rPr lang="en-GB" sz="2800" b="1" dirty="0" smtClean="0">
                <a:latin typeface="Cordia New" pitchFamily="34" charset="-34"/>
                <a:cs typeface="Cordia New" pitchFamily="34" charset="-34"/>
              </a:rPr>
              <a:t>try { </a:t>
            </a:r>
            <a:r>
              <a:rPr lang="en-GB" sz="2800" b="1" dirty="0" err="1" smtClean="0">
                <a:latin typeface="Cordia New" pitchFamily="34" charset="-34"/>
                <a:cs typeface="Cordia New" pitchFamily="34" charset="-34"/>
              </a:rPr>
              <a:t>getterName</a:t>
            </a:r>
            <a:r>
              <a:rPr lang="en-GB" sz="2800" b="1" dirty="0" smtClean="0">
                <a:latin typeface="Cordia New" pitchFamily="34" charset="-34"/>
                <a:cs typeface="Cordia New" pitchFamily="34" charset="-34"/>
              </a:rPr>
              <a:t> = "g" +     </a:t>
            </a:r>
            <a:br>
              <a:rPr lang="en-GB" sz="2800" b="1" dirty="0" smtClean="0">
                <a:latin typeface="Cordia New" pitchFamily="34" charset="-34"/>
                <a:cs typeface="Cordia New" pitchFamily="34" charset="-34"/>
              </a:rPr>
            </a:br>
            <a:r>
              <a:rPr lang="en-GB" sz="2800" b="1" dirty="0" smtClean="0">
                <a:latin typeface="Cordia New" pitchFamily="34" charset="-34"/>
                <a:cs typeface="Cordia New" pitchFamily="34" charset="-34"/>
              </a:rPr>
              <a:t>          </a:t>
            </a:r>
            <a:r>
              <a:rPr lang="en-GB" sz="2800" b="1" dirty="0" err="1" smtClean="0">
                <a:latin typeface="Cordia New" pitchFamily="34" charset="-34"/>
                <a:cs typeface="Cordia New" pitchFamily="34" charset="-34"/>
              </a:rPr>
              <a:t>thisJoinPoint.getSignature</a:t>
            </a:r>
            <a:r>
              <a:rPr lang="en-GB" sz="2800" b="1" dirty="0" smtClean="0">
                <a:latin typeface="Cordia New" pitchFamily="34" charset="-34"/>
                <a:cs typeface="Cordia New" pitchFamily="34" charset="-34"/>
              </a:rPr>
              <a:t>().</a:t>
            </a:r>
            <a:r>
              <a:rPr lang="en-GB" sz="2800" b="1" dirty="0" err="1" smtClean="0">
                <a:latin typeface="Cordia New" pitchFamily="34" charset="-34"/>
                <a:cs typeface="Cordia New" pitchFamily="34" charset="-34"/>
              </a:rPr>
              <a:t>getName</a:t>
            </a:r>
            <a:r>
              <a:rPr lang="en-GB" sz="2800" b="1" dirty="0" smtClean="0">
                <a:latin typeface="Cordia New" pitchFamily="34" charset="-34"/>
                <a:cs typeface="Cordia New" pitchFamily="34" charset="-34"/>
              </a:rPr>
              <a:t>().substring(1); </a:t>
            </a:r>
          </a:p>
          <a:p>
            <a:pPr marL="0" indent="0">
              <a:buFont typeface="Times" pitchFamily="18" charset="0"/>
              <a:buNone/>
              <a:defRPr/>
            </a:pPr>
            <a:r>
              <a:rPr lang="en-GB" sz="2800" b="1" dirty="0" smtClean="0">
                <a:latin typeface="Cordia New" pitchFamily="34" charset="-34"/>
                <a:cs typeface="Cordia New" pitchFamily="34" charset="-34"/>
              </a:rPr>
              <a:t>      Method </a:t>
            </a:r>
            <a:r>
              <a:rPr lang="en-GB" sz="2800" b="1" dirty="0" err="1" smtClean="0">
                <a:latin typeface="Cordia New" pitchFamily="34" charset="-34"/>
                <a:cs typeface="Cordia New" pitchFamily="34" charset="-34"/>
              </a:rPr>
              <a:t>method</a:t>
            </a:r>
            <a:r>
              <a:rPr lang="en-GB" sz="2800" b="1" dirty="0" smtClean="0">
                <a:latin typeface="Cordia New" pitchFamily="34" charset="-34"/>
                <a:cs typeface="Cordia New" pitchFamily="34" charset="-34"/>
              </a:rPr>
              <a:t> = </a:t>
            </a:r>
            <a:r>
              <a:rPr lang="en-GB" sz="2800" b="1" dirty="0" err="1" smtClean="0">
                <a:latin typeface="Cordia New" pitchFamily="34" charset="-34"/>
                <a:cs typeface="Cordia New" pitchFamily="34" charset="-34"/>
              </a:rPr>
              <a:t>watched.getClass</a:t>
            </a:r>
            <a:r>
              <a:rPr lang="en-GB" sz="2800" b="1" dirty="0" smtClean="0">
                <a:latin typeface="Cordia New" pitchFamily="34" charset="-34"/>
                <a:cs typeface="Cordia New" pitchFamily="34" charset="-34"/>
              </a:rPr>
              <a:t>() .</a:t>
            </a:r>
            <a:r>
              <a:rPr lang="en-GB" sz="2800" b="1" dirty="0" err="1" smtClean="0">
                <a:latin typeface="Cordia New" pitchFamily="34" charset="-34"/>
                <a:cs typeface="Cordia New" pitchFamily="34" charset="-34"/>
              </a:rPr>
              <a:t>getMethod</a:t>
            </a:r>
            <a:r>
              <a:rPr lang="en-GB" sz="2800" b="1" dirty="0" smtClean="0">
                <a:latin typeface="Cordia New" pitchFamily="34" charset="-34"/>
                <a:cs typeface="Cordia New" pitchFamily="34" charset="-34"/>
              </a:rPr>
              <a:t>(</a:t>
            </a:r>
            <a:r>
              <a:rPr lang="en-GB" sz="2800" b="1" dirty="0" err="1" smtClean="0">
                <a:latin typeface="Cordia New" pitchFamily="34" charset="-34"/>
                <a:cs typeface="Cordia New" pitchFamily="34" charset="-34"/>
              </a:rPr>
              <a:t>getterName</a:t>
            </a:r>
            <a:r>
              <a:rPr lang="en-GB" sz="2800" b="1" dirty="0" smtClean="0">
                <a:latin typeface="Cordia New" pitchFamily="34" charset="-34"/>
                <a:cs typeface="Cordia New" pitchFamily="34" charset="-34"/>
              </a:rPr>
              <a:t>, GETTER_ARG_TYPES); </a:t>
            </a:r>
            <a:br>
              <a:rPr lang="en-GB" sz="2800" b="1" dirty="0" smtClean="0">
                <a:latin typeface="Cordia New" pitchFamily="34" charset="-34"/>
                <a:cs typeface="Cordia New" pitchFamily="34" charset="-34"/>
              </a:rPr>
            </a:br>
            <a:r>
              <a:rPr lang="en-GB" sz="2800" b="1" dirty="0" smtClean="0">
                <a:latin typeface="Cordia New" pitchFamily="34" charset="-34"/>
                <a:cs typeface="Cordia New" pitchFamily="34" charset="-34"/>
              </a:rPr>
              <a:t>      value = </a:t>
            </a:r>
            <a:r>
              <a:rPr lang="en-GB" sz="2800" b="1" dirty="0" err="1" smtClean="0">
                <a:latin typeface="Cordia New" pitchFamily="34" charset="-34"/>
                <a:cs typeface="Cordia New" pitchFamily="34" charset="-34"/>
              </a:rPr>
              <a:t>method.invoke</a:t>
            </a:r>
            <a:r>
              <a:rPr lang="en-GB" sz="2800" b="1" dirty="0" smtClean="0">
                <a:latin typeface="Cordia New" pitchFamily="34" charset="-34"/>
                <a:cs typeface="Cordia New" pitchFamily="34" charset="-34"/>
              </a:rPr>
              <a:t>(watched, GETTER_ARGS); } catch (</a:t>
            </a:r>
            <a:r>
              <a:rPr lang="en-GB" sz="2800" b="1" dirty="0" err="1" smtClean="0">
                <a:latin typeface="Cordia New" pitchFamily="34" charset="-34"/>
                <a:cs typeface="Cordia New" pitchFamily="34" charset="-34"/>
              </a:rPr>
              <a:t>Throwable</a:t>
            </a:r>
            <a:r>
              <a:rPr lang="en-GB" sz="2800" b="1" dirty="0" smtClean="0">
                <a:latin typeface="Cordia New" pitchFamily="34" charset="-34"/>
                <a:cs typeface="Cordia New" pitchFamily="34" charset="-34"/>
              </a:rPr>
              <a:t> t) {  } ;</a:t>
            </a:r>
            <a:br>
              <a:rPr lang="en-GB" sz="2800" b="1" dirty="0" smtClean="0">
                <a:latin typeface="Cordia New" pitchFamily="34" charset="-34"/>
                <a:cs typeface="Cordia New" pitchFamily="34" charset="-34"/>
              </a:rPr>
            </a:br>
            <a:r>
              <a:rPr lang="en-GB" sz="2800" b="1" dirty="0" smtClean="0">
                <a:latin typeface="Cordia New" pitchFamily="34" charset="-34"/>
                <a:cs typeface="Cordia New" pitchFamily="34" charset="-34"/>
              </a:rPr>
              <a:t>    if (NONE == value) { </a:t>
            </a:r>
            <a:r>
              <a:rPr lang="en-GB" sz="2800" b="1" dirty="0" err="1" smtClean="0">
                <a:latin typeface="Cordia New" pitchFamily="34" charset="-34"/>
                <a:cs typeface="Cordia New" pitchFamily="34" charset="-34"/>
              </a:rPr>
              <a:t>watched.dirtyValid</a:t>
            </a:r>
            <a:r>
              <a:rPr lang="en-GB" sz="2800" b="1" dirty="0" smtClean="0">
                <a:latin typeface="Cordia New" pitchFamily="34" charset="-34"/>
                <a:cs typeface="Cordia New" pitchFamily="34" charset="-34"/>
              </a:rPr>
              <a:t> = false; proceed(watched); return; } </a:t>
            </a:r>
            <a:br>
              <a:rPr lang="en-GB" sz="2800" b="1" dirty="0" smtClean="0">
                <a:latin typeface="Cordia New" pitchFamily="34" charset="-34"/>
                <a:cs typeface="Cordia New" pitchFamily="34" charset="-34"/>
              </a:rPr>
            </a:br>
            <a:r>
              <a:rPr lang="en-GB" sz="2800" b="1" dirty="0" smtClean="0">
                <a:latin typeface="Cordia New" pitchFamily="34" charset="-34"/>
                <a:cs typeface="Cordia New" pitchFamily="34" charset="-34"/>
              </a:rPr>
              <a:t>// compare value with </a:t>
            </a:r>
            <a:r>
              <a:rPr lang="en-GB" sz="2800" b="1" dirty="0" err="1" smtClean="0">
                <a:latin typeface="Cordia New" pitchFamily="34" charset="-34"/>
                <a:cs typeface="Cordia New" pitchFamily="34" charset="-34"/>
              </a:rPr>
              <a:t>arg</a:t>
            </a:r>
            <a:r>
              <a:rPr lang="en-GB" sz="2800" b="1" dirty="0" smtClean="0">
                <a:latin typeface="Cordia New" pitchFamily="34" charset="-34"/>
                <a:cs typeface="Cordia New" pitchFamily="34" charset="-34"/>
              </a:rPr>
              <a:t> being set - </a:t>
            </a:r>
            <a:r>
              <a:rPr lang="en-GB" sz="2800" b="1" dirty="0" err="1" smtClean="0">
                <a:latin typeface="Cordia New" pitchFamily="34" charset="-34"/>
                <a:cs typeface="Cordia New" pitchFamily="34" charset="-34"/>
              </a:rPr>
              <a:t>pointcut</a:t>
            </a:r>
            <a:r>
              <a:rPr lang="en-GB" sz="2800" b="1" dirty="0" smtClean="0">
                <a:latin typeface="Cordia New" pitchFamily="34" charset="-34"/>
                <a:cs typeface="Cordia New" pitchFamily="34" charset="-34"/>
              </a:rPr>
              <a:t> has exactly 1 </a:t>
            </a:r>
            <a:r>
              <a:rPr lang="en-GB" sz="2800" b="1" dirty="0" err="1" smtClean="0">
                <a:latin typeface="Cordia New" pitchFamily="34" charset="-34"/>
                <a:cs typeface="Cordia New" pitchFamily="34" charset="-34"/>
              </a:rPr>
              <a:t>parm</a:t>
            </a:r>
            <a:r>
              <a:rPr lang="en-GB" sz="2800" b="1" dirty="0" smtClean="0">
                <a:latin typeface="Cordia New" pitchFamily="34" charset="-34"/>
                <a:cs typeface="Cordia New" pitchFamily="34" charset="-34"/>
              </a:rPr>
              <a:t> Object </a:t>
            </a:r>
            <a:r>
              <a:rPr lang="en-GB" sz="2800" b="1" dirty="0" err="1" smtClean="0">
                <a:latin typeface="Cordia New" pitchFamily="34" charset="-34"/>
                <a:cs typeface="Cordia New" pitchFamily="34" charset="-34"/>
              </a:rPr>
              <a:t>arg</a:t>
            </a:r>
            <a:r>
              <a:rPr lang="en-GB" sz="2800" b="1" dirty="0" smtClean="0">
                <a:latin typeface="Cordia New" pitchFamily="34" charset="-34"/>
                <a:cs typeface="Cordia New" pitchFamily="34" charset="-34"/>
              </a:rPr>
              <a:t> = </a:t>
            </a:r>
            <a:r>
              <a:rPr lang="en-GB" sz="2800" b="1" dirty="0" err="1" smtClean="0">
                <a:latin typeface="Cordia New" pitchFamily="34" charset="-34"/>
                <a:cs typeface="Cordia New" pitchFamily="34" charset="-34"/>
              </a:rPr>
              <a:t>thisJoinPoint.getArgs</a:t>
            </a:r>
            <a:r>
              <a:rPr lang="en-GB" sz="2800" b="1" dirty="0" smtClean="0">
                <a:latin typeface="Cordia New" pitchFamily="34" charset="-34"/>
                <a:cs typeface="Cordia New" pitchFamily="34" charset="-34"/>
              </a:rPr>
              <a:t>()[0]; </a:t>
            </a:r>
          </a:p>
          <a:p>
            <a:pPr marL="0" indent="0">
              <a:buFont typeface="Times" pitchFamily="18" charset="0"/>
              <a:buNone/>
              <a:defRPr/>
            </a:pPr>
            <a:r>
              <a:rPr lang="en-GB" sz="2800" b="1" dirty="0" smtClean="0">
                <a:latin typeface="Cordia New" pitchFamily="34" charset="-34"/>
                <a:cs typeface="Cordia New" pitchFamily="34" charset="-34"/>
              </a:rPr>
              <a:t>if (!(null == </a:t>
            </a:r>
            <a:r>
              <a:rPr lang="en-GB" sz="2800" b="1" dirty="0" err="1" smtClean="0">
                <a:latin typeface="Cordia New" pitchFamily="34" charset="-34"/>
                <a:cs typeface="Cordia New" pitchFamily="34" charset="-34"/>
              </a:rPr>
              <a:t>arg</a:t>
            </a:r>
            <a:r>
              <a:rPr lang="en-GB" sz="2800" b="1" dirty="0" smtClean="0">
                <a:latin typeface="Cordia New" pitchFamily="34" charset="-34"/>
                <a:cs typeface="Cordia New" pitchFamily="34" charset="-34"/>
              </a:rPr>
              <a:t> ? value == null : </a:t>
            </a:r>
            <a:r>
              <a:rPr lang="en-GB" sz="2800" b="1" dirty="0" err="1" smtClean="0">
                <a:latin typeface="Cordia New" pitchFamily="34" charset="-34"/>
                <a:cs typeface="Cordia New" pitchFamily="34" charset="-34"/>
              </a:rPr>
              <a:t>arg.equals</a:t>
            </a:r>
            <a:r>
              <a:rPr lang="en-GB" sz="2800" b="1" dirty="0" smtClean="0">
                <a:latin typeface="Cordia New" pitchFamily="34" charset="-34"/>
                <a:cs typeface="Cordia New" pitchFamily="34" charset="-34"/>
              </a:rPr>
              <a:t>(value))) </a:t>
            </a:r>
            <a:br>
              <a:rPr lang="en-GB" sz="2800" b="1" dirty="0" smtClean="0">
                <a:latin typeface="Cordia New" pitchFamily="34" charset="-34"/>
                <a:cs typeface="Cordia New" pitchFamily="34" charset="-34"/>
              </a:rPr>
            </a:br>
            <a:r>
              <a:rPr lang="en-GB" sz="2800" b="1" dirty="0" smtClean="0">
                <a:latin typeface="Cordia New" pitchFamily="34" charset="-34"/>
                <a:cs typeface="Cordia New" pitchFamily="34" charset="-34"/>
              </a:rPr>
              <a:t>{   proceed(watched); </a:t>
            </a:r>
            <a:r>
              <a:rPr lang="en-GB" sz="2800" b="1" dirty="0" err="1" smtClean="0">
                <a:latin typeface="Cordia New" pitchFamily="34" charset="-34"/>
                <a:cs typeface="Cordia New" pitchFamily="34" charset="-34"/>
              </a:rPr>
              <a:t>watched.dirty</a:t>
            </a:r>
            <a:r>
              <a:rPr lang="en-GB" sz="2800" b="1" dirty="0" smtClean="0">
                <a:latin typeface="Cordia New" pitchFamily="34" charset="-34"/>
                <a:cs typeface="Cordia New" pitchFamily="34" charset="-34"/>
              </a:rPr>
              <a:t> = true; </a:t>
            </a:r>
            <a:br>
              <a:rPr lang="en-GB" sz="2800" b="1" dirty="0" smtClean="0">
                <a:latin typeface="Cordia New" pitchFamily="34" charset="-34"/>
                <a:cs typeface="Cordia New" pitchFamily="34" charset="-34"/>
              </a:rPr>
            </a:br>
            <a:r>
              <a:rPr lang="en-GB" sz="2800" b="1" dirty="0" smtClean="0">
                <a:latin typeface="Cordia New" pitchFamily="34" charset="-34"/>
                <a:cs typeface="Cordia New" pitchFamily="34" charset="-34"/>
              </a:rPr>
              <a:t>} }</a:t>
            </a:r>
            <a:endParaRPr lang="en-GB" sz="2800" b="1" dirty="0">
              <a:latin typeface="Cordia New" pitchFamily="34" charset="-34"/>
              <a:cs typeface="Cordia New" pitchFamily="34" charset="-34"/>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itle 1"/>
          <p:cNvSpPr>
            <a:spLocks noGrp="1"/>
          </p:cNvSpPr>
          <p:nvPr>
            <p:ph type="title"/>
          </p:nvPr>
        </p:nvSpPr>
        <p:spPr>
          <a:xfrm>
            <a:off x="457200" y="115888"/>
            <a:ext cx="8229600" cy="661987"/>
          </a:xfrm>
        </p:spPr>
        <p:txBody>
          <a:bodyPr/>
          <a:lstStyle/>
          <a:p>
            <a:r>
              <a:rPr lang="en-GB" altLang="en-US" smtClean="0"/>
              <a:t>Watcher Example Persistence</a:t>
            </a:r>
          </a:p>
        </p:txBody>
      </p:sp>
      <p:sp>
        <p:nvSpPr>
          <p:cNvPr id="4" name="Date Placeholder 3"/>
          <p:cNvSpPr>
            <a:spLocks noGrp="1"/>
          </p:cNvSpPr>
          <p:nvPr>
            <p:ph type="dt" sz="quarter" idx="10"/>
          </p:nvPr>
        </p:nvSpPr>
        <p:spPr/>
        <p:txBody>
          <a:bodyPr/>
          <a:lstStyle/>
          <a:p>
            <a:pPr>
              <a:defRPr/>
            </a:pPr>
            <a:r>
              <a:rPr lang="en-US" smtClean="0"/>
              <a:t>© University of Liverpool</a:t>
            </a:r>
            <a:endParaRPr lang="en-US"/>
          </a:p>
        </p:txBody>
      </p:sp>
      <p:sp>
        <p:nvSpPr>
          <p:cNvPr id="5" name="Footer Placeholder 4"/>
          <p:cNvSpPr>
            <a:spLocks noGrp="1"/>
          </p:cNvSpPr>
          <p:nvPr>
            <p:ph type="ftr" sz="quarter" idx="11"/>
          </p:nvPr>
        </p:nvSpPr>
        <p:spPr/>
        <p:txBody>
          <a:bodyPr/>
          <a:lstStyle/>
          <a:p>
            <a:pPr>
              <a:defRPr/>
            </a:pPr>
            <a:r>
              <a:rPr lang="en-IE" smtClean="0"/>
              <a:t>COMP319</a:t>
            </a:r>
            <a:endParaRPr lang="en-US"/>
          </a:p>
        </p:txBody>
      </p:sp>
      <p:sp>
        <p:nvSpPr>
          <p:cNvPr id="6" name="Slide Number Placeholder 5"/>
          <p:cNvSpPr>
            <a:spLocks noGrp="1"/>
          </p:cNvSpPr>
          <p:nvPr>
            <p:ph type="sldNum" sz="quarter" idx="12"/>
          </p:nvPr>
        </p:nvSpPr>
        <p:spPr/>
        <p:txBody>
          <a:bodyPr/>
          <a:lstStyle/>
          <a:p>
            <a:pPr>
              <a:defRPr/>
            </a:pPr>
            <a:r>
              <a:rPr lang="en-US" smtClean="0"/>
              <a:t>slide  </a:t>
            </a:r>
            <a:fld id="{FCCEBFE6-8FFA-4BE6-B1D8-9BC41E7934DC}" type="slidenum">
              <a:rPr lang="en-US" smtClean="0"/>
              <a:pPr>
                <a:defRPr/>
              </a:pPr>
              <a:t>46</a:t>
            </a:fld>
            <a:endParaRPr lang="en-US"/>
          </a:p>
        </p:txBody>
      </p:sp>
      <p:sp>
        <p:nvSpPr>
          <p:cNvPr id="8" name="TextBox 7"/>
          <p:cNvSpPr txBox="1"/>
          <p:nvPr/>
        </p:nvSpPr>
        <p:spPr>
          <a:xfrm>
            <a:off x="179388" y="1052513"/>
            <a:ext cx="8640762" cy="3970337"/>
          </a:xfrm>
          <a:prstGeom prst="rect">
            <a:avLst/>
          </a:prstGeom>
          <a:solidFill>
            <a:schemeClr val="bg1">
              <a:lumMod val="85000"/>
            </a:schemeClr>
          </a:solidFill>
        </p:spPr>
        <p:txBody>
          <a:bodyPr>
            <a:spAutoFit/>
          </a:bodyPr>
          <a:lstStyle/>
          <a:p>
            <a:pPr>
              <a:defRPr/>
            </a:pPr>
            <a:r>
              <a:rPr lang="en-GB" sz="2800" b="1" dirty="0">
                <a:latin typeface="Cordia New" pitchFamily="34" charset="-34"/>
                <a:cs typeface="Cordia New" pitchFamily="34" charset="-34"/>
              </a:rPr>
              <a:t>if (!(null == </a:t>
            </a:r>
            <a:r>
              <a:rPr lang="en-GB" sz="2800" b="1" dirty="0" err="1">
                <a:latin typeface="Cordia New" pitchFamily="34" charset="-34"/>
                <a:cs typeface="Cordia New" pitchFamily="34" charset="-34"/>
              </a:rPr>
              <a:t>arg</a:t>
            </a:r>
            <a:r>
              <a:rPr lang="en-GB" sz="2800" b="1" dirty="0">
                <a:latin typeface="Cordia New" pitchFamily="34" charset="-34"/>
                <a:cs typeface="Cordia New" pitchFamily="34" charset="-34"/>
              </a:rPr>
              <a:t> ? value == null : </a:t>
            </a:r>
            <a:r>
              <a:rPr lang="en-GB" sz="2800" b="1" dirty="0" err="1">
                <a:latin typeface="Cordia New" pitchFamily="34" charset="-34"/>
                <a:cs typeface="Cordia New" pitchFamily="34" charset="-34"/>
              </a:rPr>
              <a:t>arg.equals</a:t>
            </a:r>
            <a:r>
              <a:rPr lang="en-GB" sz="2800" b="1" dirty="0">
                <a:latin typeface="Cordia New" pitchFamily="34" charset="-34"/>
                <a:cs typeface="Cordia New" pitchFamily="34" charset="-34"/>
              </a:rPr>
              <a:t>(value))) {</a:t>
            </a:r>
          </a:p>
          <a:p>
            <a:pPr>
              <a:defRPr/>
            </a:pPr>
            <a:r>
              <a:rPr lang="en-GB" sz="2800" b="1" dirty="0">
                <a:latin typeface="Cordia New" pitchFamily="34" charset="-34"/>
                <a:cs typeface="Cordia New" pitchFamily="34" charset="-34"/>
              </a:rPr>
              <a:t>            proceed(watched);</a:t>
            </a:r>
          </a:p>
          <a:p>
            <a:pPr>
              <a:defRPr/>
            </a:pPr>
            <a:r>
              <a:rPr lang="en-GB" sz="2800" b="1" dirty="0">
                <a:latin typeface="Cordia New" pitchFamily="34" charset="-34"/>
                <a:cs typeface="Cordia New" pitchFamily="34" charset="-34"/>
              </a:rPr>
              <a:t>            </a:t>
            </a:r>
            <a:r>
              <a:rPr lang="en-GB" sz="2800" b="1" dirty="0" err="1">
                <a:latin typeface="Cordia New" pitchFamily="34" charset="-34"/>
                <a:cs typeface="Cordia New" pitchFamily="34" charset="-34"/>
              </a:rPr>
              <a:t>watched.dirty</a:t>
            </a:r>
            <a:r>
              <a:rPr lang="en-GB" sz="2800" b="1" dirty="0">
                <a:latin typeface="Cordia New" pitchFamily="34" charset="-34"/>
                <a:cs typeface="Cordia New" pitchFamily="34" charset="-34"/>
              </a:rPr>
              <a:t> = true;</a:t>
            </a:r>
          </a:p>
          <a:p>
            <a:pPr>
              <a:defRPr/>
            </a:pPr>
            <a:r>
              <a:rPr lang="en-GB" sz="2800" b="1" dirty="0">
                <a:latin typeface="Cordia New" pitchFamily="34" charset="-34"/>
                <a:cs typeface="Cordia New" pitchFamily="34" charset="-34"/>
              </a:rPr>
              <a:t>            String </a:t>
            </a:r>
            <a:r>
              <a:rPr lang="en-GB" sz="2800" b="1" dirty="0" err="1">
                <a:latin typeface="Cordia New" pitchFamily="34" charset="-34"/>
                <a:cs typeface="Cordia New" pitchFamily="34" charset="-34"/>
              </a:rPr>
              <a:t>tableName</a:t>
            </a:r>
            <a:r>
              <a:rPr lang="en-GB" sz="2800" b="1" dirty="0">
                <a:latin typeface="Cordia New" pitchFamily="34" charset="-34"/>
                <a:cs typeface="Cordia New" pitchFamily="34" charset="-34"/>
              </a:rPr>
              <a:t>=</a:t>
            </a:r>
            <a:r>
              <a:rPr lang="en-GB" sz="2800" b="1" dirty="0" err="1">
                <a:latin typeface="Cordia New" pitchFamily="34" charset="-34"/>
                <a:cs typeface="Cordia New" pitchFamily="34" charset="-34"/>
              </a:rPr>
              <a:t>thisJoinPoint.getTarget</a:t>
            </a:r>
            <a:r>
              <a:rPr lang="en-GB" sz="2800" b="1" dirty="0">
                <a:latin typeface="Cordia New" pitchFamily="34" charset="-34"/>
                <a:cs typeface="Cordia New" pitchFamily="34" charset="-34"/>
              </a:rPr>
              <a:t>().</a:t>
            </a:r>
            <a:r>
              <a:rPr lang="en-GB" sz="2800" b="1" dirty="0" err="1">
                <a:latin typeface="Cordia New" pitchFamily="34" charset="-34"/>
                <a:cs typeface="Cordia New" pitchFamily="34" charset="-34"/>
              </a:rPr>
              <a:t>getClass</a:t>
            </a:r>
            <a:r>
              <a:rPr lang="en-GB" sz="2800" b="1" dirty="0">
                <a:latin typeface="Cordia New" pitchFamily="34" charset="-34"/>
                <a:cs typeface="Cordia New" pitchFamily="34" charset="-34"/>
              </a:rPr>
              <a:t>().</a:t>
            </a:r>
            <a:r>
              <a:rPr lang="en-GB" sz="2800" b="1" dirty="0" err="1">
                <a:latin typeface="Cordia New" pitchFamily="34" charset="-34"/>
                <a:cs typeface="Cordia New" pitchFamily="34" charset="-34"/>
              </a:rPr>
              <a:t>getName</a:t>
            </a:r>
            <a:r>
              <a:rPr lang="en-GB" sz="2800" b="1" dirty="0">
                <a:latin typeface="Cordia New" pitchFamily="34" charset="-34"/>
                <a:cs typeface="Cordia New" pitchFamily="34" charset="-34"/>
              </a:rPr>
              <a:t>();</a:t>
            </a:r>
          </a:p>
          <a:p>
            <a:pPr>
              <a:defRPr/>
            </a:pPr>
            <a:r>
              <a:rPr lang="en-GB" sz="2800" b="1" dirty="0">
                <a:latin typeface="Cordia New" pitchFamily="34" charset="-34"/>
                <a:cs typeface="Cordia New" pitchFamily="34" charset="-34"/>
              </a:rPr>
              <a:t>            </a:t>
            </a:r>
            <a:r>
              <a:rPr lang="en-GB" sz="2800" b="1" dirty="0" err="1">
                <a:latin typeface="Cordia New" pitchFamily="34" charset="-34"/>
                <a:cs typeface="Cordia New" pitchFamily="34" charset="-34"/>
              </a:rPr>
              <a:t>tableName</a:t>
            </a:r>
            <a:r>
              <a:rPr lang="en-GB" sz="2800" b="1" dirty="0">
                <a:latin typeface="Cordia New" pitchFamily="34" charset="-34"/>
                <a:cs typeface="Cordia New" pitchFamily="34" charset="-34"/>
              </a:rPr>
              <a:t>=</a:t>
            </a:r>
            <a:r>
              <a:rPr lang="en-GB" sz="2800" b="1" dirty="0" err="1">
                <a:latin typeface="Cordia New" pitchFamily="34" charset="-34"/>
                <a:cs typeface="Cordia New" pitchFamily="34" charset="-34"/>
              </a:rPr>
              <a:t>tableName.replace</a:t>
            </a:r>
            <a:r>
              <a:rPr lang="en-GB" sz="2800" b="1" dirty="0">
                <a:latin typeface="Cordia New" pitchFamily="34" charset="-34"/>
                <a:cs typeface="Cordia New" pitchFamily="34" charset="-34"/>
              </a:rPr>
              <a:t>(".", "_");</a:t>
            </a:r>
          </a:p>
          <a:p>
            <a:pPr>
              <a:defRPr/>
            </a:pPr>
            <a:r>
              <a:rPr lang="en-GB" sz="2800" b="1" dirty="0">
                <a:latin typeface="Cordia New" pitchFamily="34" charset="-34"/>
                <a:cs typeface="Cordia New" pitchFamily="34" charset="-34"/>
              </a:rPr>
              <a:t>            String </a:t>
            </a:r>
            <a:r>
              <a:rPr lang="en-GB" sz="2800" b="1" dirty="0" err="1">
                <a:latin typeface="Cordia New" pitchFamily="34" charset="-34"/>
                <a:cs typeface="Cordia New" pitchFamily="34" charset="-34"/>
              </a:rPr>
              <a:t>sql</a:t>
            </a:r>
            <a:r>
              <a:rPr lang="en-GB" sz="2800" b="1" dirty="0">
                <a:latin typeface="Cordia New" pitchFamily="34" charset="-34"/>
                <a:cs typeface="Cordia New" pitchFamily="34" charset="-34"/>
              </a:rPr>
              <a:t>="update "+</a:t>
            </a:r>
            <a:r>
              <a:rPr lang="en-GB" sz="2800" b="1" dirty="0" err="1">
                <a:latin typeface="Cordia New" pitchFamily="34" charset="-34"/>
                <a:cs typeface="Cordia New" pitchFamily="34" charset="-34"/>
              </a:rPr>
              <a:t>tableName</a:t>
            </a:r>
            <a:r>
              <a:rPr lang="en-GB" sz="2800" b="1" dirty="0">
                <a:latin typeface="Cordia New" pitchFamily="34" charset="-34"/>
                <a:cs typeface="Cordia New" pitchFamily="34" charset="-34"/>
              </a:rPr>
              <a:t>+" set "+</a:t>
            </a:r>
            <a:r>
              <a:rPr lang="en-GB" sz="2800" b="1" dirty="0" err="1">
                <a:latin typeface="Cordia New" pitchFamily="34" charset="-34"/>
                <a:cs typeface="Cordia New" pitchFamily="34" charset="-34"/>
              </a:rPr>
              <a:t>getterName.substring</a:t>
            </a:r>
            <a:r>
              <a:rPr lang="en-GB" sz="2800" b="1" dirty="0">
                <a:latin typeface="Cordia New" pitchFamily="34" charset="-34"/>
                <a:cs typeface="Cordia New" pitchFamily="34" charset="-34"/>
              </a:rPr>
              <a:t>(3)+"='"+</a:t>
            </a:r>
            <a:r>
              <a:rPr lang="en-GB" sz="2800" b="1" dirty="0" err="1">
                <a:latin typeface="Cordia New" pitchFamily="34" charset="-34"/>
                <a:cs typeface="Cordia New" pitchFamily="34" charset="-34"/>
              </a:rPr>
              <a:t>arg.toString</a:t>
            </a:r>
            <a:r>
              <a:rPr lang="en-GB" sz="2800" b="1" dirty="0">
                <a:latin typeface="Cordia New" pitchFamily="34" charset="-34"/>
                <a:cs typeface="Cordia New" pitchFamily="34" charset="-34"/>
              </a:rPr>
              <a:t>()+"' where id='"+watched.id+"'";</a:t>
            </a:r>
          </a:p>
          <a:p>
            <a:pPr>
              <a:defRPr/>
            </a:pPr>
            <a:r>
              <a:rPr lang="en-GB" sz="2800" b="1" dirty="0">
                <a:latin typeface="Cordia New" pitchFamily="34" charset="-34"/>
                <a:cs typeface="Cordia New" pitchFamily="34" charset="-34"/>
              </a:rPr>
              <a:t>            </a:t>
            </a:r>
            <a:r>
              <a:rPr lang="en-GB" sz="2800" b="1" dirty="0" err="1">
                <a:latin typeface="Cordia New" pitchFamily="34" charset="-34"/>
                <a:cs typeface="Cordia New" pitchFamily="34" charset="-34"/>
              </a:rPr>
              <a:t>System.out.println</a:t>
            </a:r>
            <a:r>
              <a:rPr lang="en-GB" sz="2800" b="1" dirty="0">
                <a:latin typeface="Cordia New" pitchFamily="34" charset="-34"/>
                <a:cs typeface="Cordia New" pitchFamily="34" charset="-34"/>
              </a:rPr>
              <a:t>("</a:t>
            </a:r>
            <a:r>
              <a:rPr lang="en-GB" sz="2800" b="1" dirty="0" err="1">
                <a:latin typeface="Cordia New" pitchFamily="34" charset="-34"/>
                <a:cs typeface="Cordia New" pitchFamily="34" charset="-34"/>
              </a:rPr>
              <a:t>sql</a:t>
            </a:r>
            <a:r>
              <a:rPr lang="en-GB" sz="2800" b="1" dirty="0">
                <a:latin typeface="Cordia New" pitchFamily="34" charset="-34"/>
                <a:cs typeface="Cordia New" pitchFamily="34" charset="-34"/>
              </a:rPr>
              <a:t> : "+</a:t>
            </a:r>
            <a:r>
              <a:rPr lang="en-GB" sz="2800" b="1" dirty="0" err="1">
                <a:latin typeface="Cordia New" pitchFamily="34" charset="-34"/>
                <a:cs typeface="Cordia New" pitchFamily="34" charset="-34"/>
              </a:rPr>
              <a:t>sql</a:t>
            </a:r>
            <a:r>
              <a:rPr lang="en-GB" sz="2800" b="1" dirty="0">
                <a:latin typeface="Cordia New" pitchFamily="34" charset="-34"/>
                <a:cs typeface="Cordia New" pitchFamily="34" charset="-34"/>
              </a:rPr>
              <a:t>);</a:t>
            </a:r>
          </a:p>
          <a:p>
            <a:pPr>
              <a:defRPr/>
            </a:pPr>
            <a:r>
              <a:rPr lang="en-GB" sz="2800" b="1" dirty="0">
                <a:latin typeface="Cordia New" pitchFamily="34" charset="-34"/>
                <a:cs typeface="Cordia New" pitchFamily="34" charset="-34"/>
              </a:rPr>
              <a:t>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GB" altLang="en-US" smtClean="0"/>
              <a:t>Cross cutting concern examples and approaches</a:t>
            </a:r>
          </a:p>
        </p:txBody>
      </p:sp>
      <p:sp>
        <p:nvSpPr>
          <p:cNvPr id="10243" name="Content Placeholder 2"/>
          <p:cNvSpPr>
            <a:spLocks noGrp="1"/>
          </p:cNvSpPr>
          <p:nvPr>
            <p:ph idx="1"/>
          </p:nvPr>
        </p:nvSpPr>
        <p:spPr/>
        <p:txBody>
          <a:bodyPr/>
          <a:lstStyle/>
          <a:p>
            <a:r>
              <a:rPr lang="en-GB" altLang="en-US" smtClean="0"/>
              <a:t>Persistence</a:t>
            </a:r>
          </a:p>
          <a:p>
            <a:pPr lvl="1"/>
            <a:r>
              <a:rPr lang="en-GB" altLang="en-US" smtClean="0">
                <a:latin typeface="TheSans B5 Plain"/>
              </a:rPr>
              <a:t>Object-relational mapping</a:t>
            </a:r>
          </a:p>
          <a:p>
            <a:r>
              <a:rPr lang="en-GB" altLang="en-US" smtClean="0"/>
              <a:t>Internationalization</a:t>
            </a:r>
          </a:p>
          <a:p>
            <a:pPr lvl="1"/>
            <a:r>
              <a:rPr lang="en-GB" altLang="en-US" smtClean="0">
                <a:latin typeface="TheSans B5 Plain"/>
              </a:rPr>
              <a:t>Resource bundling</a:t>
            </a:r>
          </a:p>
          <a:p>
            <a:r>
              <a:rPr lang="en-GB" altLang="en-US" smtClean="0"/>
              <a:t>Code mobility</a:t>
            </a:r>
          </a:p>
          <a:p>
            <a:pPr lvl="1"/>
            <a:r>
              <a:rPr lang="en-GB" altLang="en-US" smtClean="0">
                <a:latin typeface="TheSans B5 Plain"/>
              </a:rPr>
              <a:t>Pre-processing</a:t>
            </a:r>
          </a:p>
          <a:p>
            <a:r>
              <a:rPr lang="en-GB" altLang="en-US" smtClean="0"/>
              <a:t>Error handling</a:t>
            </a:r>
          </a:p>
          <a:p>
            <a:pPr lvl="1"/>
            <a:r>
              <a:rPr lang="en-GB" altLang="en-US" smtClean="0">
                <a:latin typeface="TheSans B5 Plain"/>
              </a:rPr>
              <a:t>Chained exceptions, error return codes</a:t>
            </a:r>
          </a:p>
          <a:p>
            <a:pPr lvl="1"/>
            <a:endParaRPr lang="en-GB" altLang="en-US" smtClean="0">
              <a:latin typeface="TheSans B5 Plain"/>
            </a:endParaRPr>
          </a:p>
          <a:p>
            <a:endParaRPr lang="en-GB" altLang="en-US" smtClean="0"/>
          </a:p>
          <a:p>
            <a:endParaRPr lang="en-GB" altLang="en-US" smtClean="0"/>
          </a:p>
          <a:p>
            <a:endParaRPr lang="en-GB" altLang="en-US" smtClean="0"/>
          </a:p>
        </p:txBody>
      </p:sp>
      <p:sp>
        <p:nvSpPr>
          <p:cNvPr id="4" name="Date Placeholder 3"/>
          <p:cNvSpPr>
            <a:spLocks noGrp="1"/>
          </p:cNvSpPr>
          <p:nvPr>
            <p:ph type="dt" sz="quarter" idx="10"/>
          </p:nvPr>
        </p:nvSpPr>
        <p:spPr/>
        <p:txBody>
          <a:bodyPr/>
          <a:lstStyle/>
          <a:p>
            <a:pPr>
              <a:defRPr/>
            </a:pPr>
            <a:r>
              <a:rPr lang="en-US" smtClean="0"/>
              <a:t>© University of Liverpool</a:t>
            </a:r>
            <a:endParaRPr lang="en-US"/>
          </a:p>
        </p:txBody>
      </p:sp>
      <p:sp>
        <p:nvSpPr>
          <p:cNvPr id="5" name="Footer Placeholder 4"/>
          <p:cNvSpPr>
            <a:spLocks noGrp="1"/>
          </p:cNvSpPr>
          <p:nvPr>
            <p:ph type="ftr" sz="quarter" idx="11"/>
          </p:nvPr>
        </p:nvSpPr>
        <p:spPr/>
        <p:txBody>
          <a:bodyPr/>
          <a:lstStyle/>
          <a:p>
            <a:pPr>
              <a:defRPr/>
            </a:pPr>
            <a:r>
              <a:rPr lang="en-IE" smtClean="0"/>
              <a:t>COMP319</a:t>
            </a:r>
            <a:endParaRPr lang="en-US"/>
          </a:p>
        </p:txBody>
      </p:sp>
      <p:sp>
        <p:nvSpPr>
          <p:cNvPr id="6" name="Slide Number Placeholder 5"/>
          <p:cNvSpPr>
            <a:spLocks noGrp="1"/>
          </p:cNvSpPr>
          <p:nvPr>
            <p:ph type="sldNum" sz="quarter" idx="12"/>
          </p:nvPr>
        </p:nvSpPr>
        <p:spPr/>
        <p:txBody>
          <a:bodyPr/>
          <a:lstStyle/>
          <a:p>
            <a:pPr>
              <a:defRPr/>
            </a:pPr>
            <a:r>
              <a:rPr lang="en-US" smtClean="0"/>
              <a:t>slide  </a:t>
            </a:r>
            <a:fld id="{DB2EAF84-E6C9-4F0B-958E-DE6B6AFA64CC}" type="slidenum">
              <a:rPr lang="en-US" smtClean="0"/>
              <a:pPr>
                <a:defRPr/>
              </a:pPr>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457200" y="333375"/>
            <a:ext cx="8229600" cy="661988"/>
          </a:xfrm>
        </p:spPr>
        <p:txBody>
          <a:bodyPr/>
          <a:lstStyle/>
          <a:p>
            <a:r>
              <a:rPr lang="en-GB" altLang="en-US" smtClean="0"/>
              <a:t>Definitions</a:t>
            </a:r>
          </a:p>
        </p:txBody>
      </p:sp>
      <p:sp>
        <p:nvSpPr>
          <p:cNvPr id="11267" name="Content Placeholder 2"/>
          <p:cNvSpPr>
            <a:spLocks noGrp="1"/>
          </p:cNvSpPr>
          <p:nvPr>
            <p:ph idx="1"/>
          </p:nvPr>
        </p:nvSpPr>
        <p:spPr>
          <a:xfrm>
            <a:off x="457200" y="1125538"/>
            <a:ext cx="7848600" cy="4572000"/>
          </a:xfrm>
        </p:spPr>
        <p:txBody>
          <a:bodyPr/>
          <a:lstStyle/>
          <a:p>
            <a:r>
              <a:rPr lang="en-GB" altLang="en-US" sz="2800" b="1" smtClean="0"/>
              <a:t>Cross-cutting – Identify areas of code where common functionality exists </a:t>
            </a:r>
            <a:br>
              <a:rPr lang="en-GB" altLang="en-US" sz="2800" b="1" smtClean="0"/>
            </a:br>
            <a:endParaRPr lang="en-GB" altLang="en-US" sz="2800" b="1" smtClean="0"/>
          </a:p>
          <a:p>
            <a:r>
              <a:rPr lang="en-GB" altLang="en-US" sz="2800" b="1" smtClean="0"/>
              <a:t>Advice – The code to be injected</a:t>
            </a:r>
            <a:br>
              <a:rPr lang="en-GB" altLang="en-US" sz="2800" b="1" smtClean="0"/>
            </a:br>
            <a:endParaRPr lang="en-GB" altLang="en-US" sz="2800" b="1" smtClean="0"/>
          </a:p>
          <a:p>
            <a:r>
              <a:rPr lang="en-GB" altLang="en-US" sz="2800" b="1" smtClean="0"/>
              <a:t>Joinpoint – Where one or more aspects can be applied</a:t>
            </a:r>
          </a:p>
          <a:p>
            <a:endParaRPr lang="en-GB" altLang="en-US" sz="2800" b="1" smtClean="0"/>
          </a:p>
          <a:p>
            <a:r>
              <a:rPr lang="en-GB" altLang="en-US" sz="2800" b="1" smtClean="0"/>
              <a:t>Pointcut – A collection of joinpoints</a:t>
            </a:r>
            <a:br>
              <a:rPr lang="en-GB" altLang="en-US" sz="2800" b="1" smtClean="0"/>
            </a:br>
            <a:endParaRPr lang="en-GB" altLang="en-US" sz="2800" b="1" smtClean="0"/>
          </a:p>
          <a:p>
            <a:r>
              <a:rPr lang="en-GB" altLang="en-US" sz="2800" b="1" smtClean="0"/>
              <a:t>Aspect – General term for where advice and point-cuts are combined </a:t>
            </a:r>
          </a:p>
          <a:p>
            <a:endParaRPr lang="en-GB" altLang="en-US" sz="2800" b="1" smtClean="0"/>
          </a:p>
        </p:txBody>
      </p:sp>
      <p:sp>
        <p:nvSpPr>
          <p:cNvPr id="4" name="Date Placeholder 3"/>
          <p:cNvSpPr>
            <a:spLocks noGrp="1"/>
          </p:cNvSpPr>
          <p:nvPr>
            <p:ph type="dt" sz="quarter" idx="10"/>
          </p:nvPr>
        </p:nvSpPr>
        <p:spPr/>
        <p:txBody>
          <a:bodyPr/>
          <a:lstStyle/>
          <a:p>
            <a:pPr>
              <a:defRPr/>
            </a:pPr>
            <a:r>
              <a:rPr lang="en-US" smtClean="0"/>
              <a:t>© University of Liverpool</a:t>
            </a:r>
            <a:endParaRPr lang="en-US"/>
          </a:p>
        </p:txBody>
      </p:sp>
      <p:sp>
        <p:nvSpPr>
          <p:cNvPr id="5" name="Footer Placeholder 4"/>
          <p:cNvSpPr>
            <a:spLocks noGrp="1"/>
          </p:cNvSpPr>
          <p:nvPr>
            <p:ph type="ftr" sz="quarter" idx="11"/>
          </p:nvPr>
        </p:nvSpPr>
        <p:spPr/>
        <p:txBody>
          <a:bodyPr/>
          <a:lstStyle/>
          <a:p>
            <a:pPr>
              <a:defRPr/>
            </a:pPr>
            <a:r>
              <a:rPr lang="en-IE" smtClean="0"/>
              <a:t>COMP319</a:t>
            </a:r>
            <a:endParaRPr lang="en-US"/>
          </a:p>
        </p:txBody>
      </p:sp>
      <p:sp>
        <p:nvSpPr>
          <p:cNvPr id="6" name="Slide Number Placeholder 5"/>
          <p:cNvSpPr>
            <a:spLocks noGrp="1"/>
          </p:cNvSpPr>
          <p:nvPr>
            <p:ph type="sldNum" sz="quarter" idx="12"/>
          </p:nvPr>
        </p:nvSpPr>
        <p:spPr/>
        <p:txBody>
          <a:bodyPr/>
          <a:lstStyle/>
          <a:p>
            <a:pPr>
              <a:defRPr/>
            </a:pPr>
            <a:r>
              <a:rPr lang="en-US" smtClean="0"/>
              <a:t>slide  </a:t>
            </a:r>
            <a:fld id="{811205A7-0E6A-42AA-A100-EC8569085395}" type="slidenum">
              <a:rPr lang="en-US" smtClean="0"/>
              <a:pPr>
                <a:defRPr/>
              </a:pPr>
              <a:t>6</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GB" altLang="en-US" smtClean="0"/>
              <a:t>Terminology</a:t>
            </a:r>
          </a:p>
        </p:txBody>
      </p:sp>
      <p:sp>
        <p:nvSpPr>
          <p:cNvPr id="12291" name="Content Placeholder 2"/>
          <p:cNvSpPr>
            <a:spLocks noGrp="1"/>
          </p:cNvSpPr>
          <p:nvPr>
            <p:ph idx="1"/>
          </p:nvPr>
        </p:nvSpPr>
        <p:spPr/>
        <p:txBody>
          <a:bodyPr/>
          <a:lstStyle/>
          <a:p>
            <a:r>
              <a:rPr lang="en-GB" altLang="en-US" smtClean="0"/>
              <a:t>Weaving – Integrating applications and aspects (e.g. AspectJ is an “aspect weaver”)</a:t>
            </a:r>
          </a:p>
          <a:p>
            <a:pPr lvl="1"/>
            <a:r>
              <a:rPr lang="en-GB" altLang="en-US" smtClean="0">
                <a:latin typeface="TheSans B5 Plain"/>
              </a:rPr>
              <a:t>Compile-time – Can produce integrated source-code, but typically only produces woven byte-code.</a:t>
            </a:r>
          </a:p>
          <a:p>
            <a:endParaRPr lang="en-GB" altLang="en-US" smtClean="0"/>
          </a:p>
          <a:p>
            <a:pPr lvl="1"/>
            <a:r>
              <a:rPr lang="en-GB" altLang="en-US" smtClean="0">
                <a:latin typeface="TheSans B5 Plain"/>
              </a:rPr>
              <a:t>Run-time – Aspects are applied “on the fly” (typically when classes are loaded)</a:t>
            </a:r>
          </a:p>
          <a:p>
            <a:endParaRPr lang="en-GB" altLang="en-US" smtClean="0"/>
          </a:p>
          <a:p>
            <a:endParaRPr lang="en-GB" altLang="en-US" smtClean="0"/>
          </a:p>
        </p:txBody>
      </p:sp>
      <p:sp>
        <p:nvSpPr>
          <p:cNvPr id="4" name="Date Placeholder 3"/>
          <p:cNvSpPr>
            <a:spLocks noGrp="1"/>
          </p:cNvSpPr>
          <p:nvPr>
            <p:ph type="dt" sz="quarter" idx="10"/>
          </p:nvPr>
        </p:nvSpPr>
        <p:spPr/>
        <p:txBody>
          <a:bodyPr/>
          <a:lstStyle/>
          <a:p>
            <a:pPr>
              <a:defRPr/>
            </a:pPr>
            <a:r>
              <a:rPr lang="en-US" smtClean="0"/>
              <a:t>© University of Liverpool</a:t>
            </a:r>
            <a:endParaRPr lang="en-US"/>
          </a:p>
        </p:txBody>
      </p:sp>
      <p:sp>
        <p:nvSpPr>
          <p:cNvPr id="5" name="Footer Placeholder 4"/>
          <p:cNvSpPr>
            <a:spLocks noGrp="1"/>
          </p:cNvSpPr>
          <p:nvPr>
            <p:ph type="ftr" sz="quarter" idx="11"/>
          </p:nvPr>
        </p:nvSpPr>
        <p:spPr/>
        <p:txBody>
          <a:bodyPr/>
          <a:lstStyle/>
          <a:p>
            <a:pPr>
              <a:defRPr/>
            </a:pPr>
            <a:r>
              <a:rPr lang="en-IE" smtClean="0"/>
              <a:t>COMP319</a:t>
            </a:r>
            <a:endParaRPr lang="en-US"/>
          </a:p>
        </p:txBody>
      </p:sp>
      <p:sp>
        <p:nvSpPr>
          <p:cNvPr id="6" name="Slide Number Placeholder 5"/>
          <p:cNvSpPr>
            <a:spLocks noGrp="1"/>
          </p:cNvSpPr>
          <p:nvPr>
            <p:ph type="sldNum" sz="quarter" idx="12"/>
          </p:nvPr>
        </p:nvSpPr>
        <p:spPr/>
        <p:txBody>
          <a:bodyPr/>
          <a:lstStyle/>
          <a:p>
            <a:pPr>
              <a:defRPr/>
            </a:pPr>
            <a:r>
              <a:rPr lang="en-US" smtClean="0"/>
              <a:t>slide  </a:t>
            </a:r>
            <a:fld id="{9459EB58-A423-4B0E-A288-844874B5E522}" type="slidenum">
              <a:rPr lang="en-US" smtClean="0"/>
              <a:pPr>
                <a:defRPr/>
              </a:pPr>
              <a:t>7</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GB" altLang="en-US" smtClean="0"/>
              <a:t>AOP Platforms</a:t>
            </a:r>
          </a:p>
        </p:txBody>
      </p:sp>
      <p:sp>
        <p:nvSpPr>
          <p:cNvPr id="13315" name="Content Placeholder 2"/>
          <p:cNvSpPr>
            <a:spLocks noGrp="1"/>
          </p:cNvSpPr>
          <p:nvPr>
            <p:ph idx="1"/>
          </p:nvPr>
        </p:nvSpPr>
        <p:spPr/>
        <p:txBody>
          <a:bodyPr/>
          <a:lstStyle/>
          <a:p>
            <a:r>
              <a:rPr lang="en-GB" altLang="en-US" sz="4000" smtClean="0"/>
              <a:t>AspectJ</a:t>
            </a:r>
          </a:p>
          <a:p>
            <a:r>
              <a:rPr lang="en-GB" altLang="en-US" sz="4000" smtClean="0"/>
              <a:t>Spring</a:t>
            </a:r>
          </a:p>
          <a:p>
            <a:r>
              <a:rPr lang="en-GB" altLang="en-US" sz="4000" smtClean="0"/>
              <a:t>JBoss AOP</a:t>
            </a:r>
          </a:p>
          <a:p>
            <a:r>
              <a:rPr lang="en-GB" altLang="en-US" sz="4000" smtClean="0"/>
              <a:t>AspectWerkz</a:t>
            </a:r>
          </a:p>
          <a:p>
            <a:pPr lvl="1"/>
            <a:r>
              <a:rPr lang="en-GB" altLang="en-US" sz="4000" smtClean="0">
                <a:latin typeface="TheSans B5 Plain"/>
              </a:rPr>
              <a:t>Now working with AspectJ</a:t>
            </a:r>
          </a:p>
          <a:p>
            <a:r>
              <a:rPr lang="en-GB" altLang="en-US" sz="4000" smtClean="0"/>
              <a:t>Java Aspect Components (JAC)</a:t>
            </a:r>
          </a:p>
          <a:p>
            <a:endParaRPr lang="en-GB" altLang="en-US" sz="4000" smtClean="0"/>
          </a:p>
        </p:txBody>
      </p:sp>
      <p:sp>
        <p:nvSpPr>
          <p:cNvPr id="4" name="Date Placeholder 3"/>
          <p:cNvSpPr>
            <a:spLocks noGrp="1"/>
          </p:cNvSpPr>
          <p:nvPr>
            <p:ph type="dt" sz="quarter" idx="10"/>
          </p:nvPr>
        </p:nvSpPr>
        <p:spPr/>
        <p:txBody>
          <a:bodyPr/>
          <a:lstStyle/>
          <a:p>
            <a:pPr>
              <a:defRPr/>
            </a:pPr>
            <a:r>
              <a:rPr lang="en-US" smtClean="0"/>
              <a:t>© University of Liverpool</a:t>
            </a:r>
            <a:endParaRPr lang="en-US"/>
          </a:p>
        </p:txBody>
      </p:sp>
      <p:sp>
        <p:nvSpPr>
          <p:cNvPr id="5" name="Footer Placeholder 4"/>
          <p:cNvSpPr>
            <a:spLocks noGrp="1"/>
          </p:cNvSpPr>
          <p:nvPr>
            <p:ph type="ftr" sz="quarter" idx="11"/>
          </p:nvPr>
        </p:nvSpPr>
        <p:spPr/>
        <p:txBody>
          <a:bodyPr/>
          <a:lstStyle/>
          <a:p>
            <a:pPr>
              <a:defRPr/>
            </a:pPr>
            <a:r>
              <a:rPr lang="en-IE" smtClean="0"/>
              <a:t>COMP319</a:t>
            </a:r>
            <a:endParaRPr lang="en-US"/>
          </a:p>
        </p:txBody>
      </p:sp>
      <p:sp>
        <p:nvSpPr>
          <p:cNvPr id="6" name="Slide Number Placeholder 5"/>
          <p:cNvSpPr>
            <a:spLocks noGrp="1"/>
          </p:cNvSpPr>
          <p:nvPr>
            <p:ph type="sldNum" sz="quarter" idx="12"/>
          </p:nvPr>
        </p:nvSpPr>
        <p:spPr/>
        <p:txBody>
          <a:bodyPr/>
          <a:lstStyle/>
          <a:p>
            <a:pPr>
              <a:defRPr/>
            </a:pPr>
            <a:r>
              <a:rPr lang="en-US" smtClean="0"/>
              <a:t>slide  </a:t>
            </a:r>
            <a:fld id="{AD62E6D4-81B1-46E2-B7F1-3BB8EB84844F}" type="slidenum">
              <a:rPr lang="en-US" smtClean="0"/>
              <a:pPr>
                <a:defRPr/>
              </a:pPr>
              <a:t>8</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57200" y="461963"/>
            <a:ext cx="8229600" cy="663575"/>
          </a:xfrm>
        </p:spPr>
        <p:txBody>
          <a:bodyPr/>
          <a:lstStyle/>
          <a:p>
            <a:r>
              <a:rPr lang="en-GB" altLang="en-US" smtClean="0"/>
              <a:t>AspectJ</a:t>
            </a:r>
          </a:p>
        </p:txBody>
      </p:sp>
      <p:sp>
        <p:nvSpPr>
          <p:cNvPr id="14339" name="Content Placeholder 2"/>
          <p:cNvSpPr>
            <a:spLocks noGrp="1"/>
          </p:cNvSpPr>
          <p:nvPr>
            <p:ph idx="1"/>
          </p:nvPr>
        </p:nvSpPr>
        <p:spPr>
          <a:xfrm>
            <a:off x="457200" y="1412875"/>
            <a:ext cx="7848600" cy="4572000"/>
          </a:xfrm>
        </p:spPr>
        <p:txBody>
          <a:bodyPr/>
          <a:lstStyle/>
          <a:p>
            <a:r>
              <a:rPr lang="en-GB" altLang="en-US" smtClean="0"/>
              <a:t>Now an Eclipse project (</a:t>
            </a:r>
            <a:r>
              <a:rPr lang="en-GB" altLang="en-US" smtClean="0">
                <a:hlinkClick r:id="rId3"/>
              </a:rPr>
              <a:t>http://eclipse.org/aspectj/</a:t>
            </a:r>
            <a:r>
              <a:rPr lang="en-GB" altLang="en-US" smtClean="0"/>
              <a:t>)</a:t>
            </a:r>
          </a:p>
          <a:p>
            <a:pPr lvl="1"/>
            <a:r>
              <a:rPr lang="en-GB" altLang="en-US" smtClean="0">
                <a:latin typeface="TheSans B5 Plain"/>
              </a:rPr>
              <a:t>Developed at Xerox PARC</a:t>
            </a:r>
          </a:p>
          <a:p>
            <a:pPr lvl="1"/>
            <a:r>
              <a:rPr lang="en-GB" altLang="en-US" smtClean="0">
                <a:latin typeface="TheSans B5 Plain"/>
              </a:rPr>
              <a:t>Released 2001</a:t>
            </a:r>
          </a:p>
          <a:p>
            <a:r>
              <a:rPr lang="en-GB" altLang="en-US" smtClean="0"/>
              <a:t>Latest version (AspectJ 5) is a collaboration of AspectJ and AspectWerkz</a:t>
            </a:r>
          </a:p>
          <a:p>
            <a:endParaRPr lang="en-GB" altLang="en-US" smtClean="0"/>
          </a:p>
          <a:p>
            <a:r>
              <a:rPr lang="en-GB" altLang="en-US" smtClean="0"/>
              <a:t>AJDT - AspectJ Development Tools plug-in for Eclipse</a:t>
            </a:r>
          </a:p>
        </p:txBody>
      </p:sp>
      <p:sp>
        <p:nvSpPr>
          <p:cNvPr id="4" name="Date Placeholder 3"/>
          <p:cNvSpPr>
            <a:spLocks noGrp="1"/>
          </p:cNvSpPr>
          <p:nvPr>
            <p:ph type="dt" sz="quarter" idx="10"/>
          </p:nvPr>
        </p:nvSpPr>
        <p:spPr/>
        <p:txBody>
          <a:bodyPr/>
          <a:lstStyle/>
          <a:p>
            <a:pPr>
              <a:defRPr/>
            </a:pPr>
            <a:r>
              <a:rPr lang="en-US" smtClean="0"/>
              <a:t>© University of Liverpool</a:t>
            </a:r>
            <a:endParaRPr lang="en-US"/>
          </a:p>
        </p:txBody>
      </p:sp>
      <p:sp>
        <p:nvSpPr>
          <p:cNvPr id="5" name="Footer Placeholder 4"/>
          <p:cNvSpPr>
            <a:spLocks noGrp="1"/>
          </p:cNvSpPr>
          <p:nvPr>
            <p:ph type="ftr" sz="quarter" idx="11"/>
          </p:nvPr>
        </p:nvSpPr>
        <p:spPr/>
        <p:txBody>
          <a:bodyPr/>
          <a:lstStyle/>
          <a:p>
            <a:pPr>
              <a:defRPr/>
            </a:pPr>
            <a:r>
              <a:rPr lang="en-IE" smtClean="0"/>
              <a:t>COMP319</a:t>
            </a:r>
            <a:endParaRPr lang="en-US"/>
          </a:p>
        </p:txBody>
      </p:sp>
      <p:sp>
        <p:nvSpPr>
          <p:cNvPr id="6" name="Slide Number Placeholder 5"/>
          <p:cNvSpPr>
            <a:spLocks noGrp="1"/>
          </p:cNvSpPr>
          <p:nvPr>
            <p:ph type="sldNum" sz="quarter" idx="12"/>
          </p:nvPr>
        </p:nvSpPr>
        <p:spPr/>
        <p:txBody>
          <a:bodyPr/>
          <a:lstStyle/>
          <a:p>
            <a:pPr>
              <a:defRPr/>
            </a:pPr>
            <a:r>
              <a:rPr lang="en-US" smtClean="0"/>
              <a:t>slide  </a:t>
            </a:r>
            <a:fld id="{F0E4F03B-0074-4863-A5C2-F2BAEE3F3E02}" type="slidenum">
              <a:rPr lang="en-US" smtClean="0"/>
              <a:pPr>
                <a:defRPr/>
              </a:pPr>
              <a:t>9</a:t>
            </a:fld>
            <a:endParaRPr lang="en-US"/>
          </a:p>
        </p:txBody>
      </p:sp>
    </p:spTree>
  </p:cSld>
  <p:clrMapOvr>
    <a:masterClrMapping/>
  </p:clrMapOvr>
</p:sld>
</file>

<file path=ppt/theme/theme1.xml><?xml version="1.0" encoding="utf-8"?>
<a:theme xmlns:a="http://schemas.openxmlformats.org/drawingml/2006/main" name="Orbitage Presentation 2011">
  <a:themeElements>
    <a:clrScheme name="">
      <a:dk1>
        <a:srgbClr val="00494F"/>
      </a:dk1>
      <a:lt1>
        <a:srgbClr val="FFFFFF"/>
      </a:lt1>
      <a:dk2>
        <a:srgbClr val="709302"/>
      </a:dk2>
      <a:lt2>
        <a:srgbClr val="CEEA82"/>
      </a:lt2>
      <a:accent1>
        <a:srgbClr val="EFEA07"/>
      </a:accent1>
      <a:accent2>
        <a:srgbClr val="8C706B"/>
      </a:accent2>
      <a:accent3>
        <a:srgbClr val="FFFFFF"/>
      </a:accent3>
      <a:accent4>
        <a:srgbClr val="003D42"/>
      </a:accent4>
      <a:accent5>
        <a:srgbClr val="F6F3AA"/>
      </a:accent5>
      <a:accent6>
        <a:srgbClr val="7E6560"/>
      </a:accent6>
      <a:hlink>
        <a:srgbClr val="00494F"/>
      </a:hlink>
      <a:folHlink>
        <a:srgbClr val="CEEA82"/>
      </a:folHlink>
    </a:clrScheme>
    <a:fontScheme name="Orbitage Presentation 2011">
      <a:majorFont>
        <a:latin typeface="TheSans B7 Bold"/>
        <a:ea typeface=""/>
        <a:cs typeface=""/>
      </a:majorFont>
      <a:minorFont>
        <a:latin typeface="TheSans B7 Bol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rbitage Presentation 201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rbitage Presentation 201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rbitage Presentation 201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rbitage Presentation 201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rbitage Presentation 201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rbitage Presentation 201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rbitage Presentation 2011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rbitage Presentation 201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rbitage Presentation 201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rbitage Presentation 201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rbitage Presentation 201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rbitage Presentation 201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themeOverride>
</file>

<file path=docProps/app.xml><?xml version="1.0" encoding="utf-8"?>
<Properties xmlns="http://schemas.openxmlformats.org/officeDocument/2006/extended-properties" xmlns:vt="http://schemas.openxmlformats.org/officeDocument/2006/docPropsVTypes">
  <Template>Orbitage Presentation 2011</Template>
  <TotalTime>25650</TotalTime>
  <Words>2326</Words>
  <Application>Microsoft Office PowerPoint</Application>
  <PresentationFormat>On-screen Show (4:3)</PresentationFormat>
  <Paragraphs>626</Paragraphs>
  <Slides>46</Slides>
  <Notes>12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46</vt:i4>
      </vt:variant>
    </vt:vector>
  </HeadingPairs>
  <TitlesOfParts>
    <vt:vector size="55" baseType="lpstr">
      <vt:lpstr>TheSans B5 Plain</vt:lpstr>
      <vt:lpstr>Arial</vt:lpstr>
      <vt:lpstr>TheSans B7 Bold</vt:lpstr>
      <vt:lpstr>Times</vt:lpstr>
      <vt:lpstr>Times CE</vt:lpstr>
      <vt:lpstr>Courier New</vt:lpstr>
      <vt:lpstr>Wingdings</vt:lpstr>
      <vt:lpstr>Cordia New</vt:lpstr>
      <vt:lpstr>Orbitage Presentation 2011</vt:lpstr>
      <vt:lpstr>Aspect orientated programming</vt:lpstr>
      <vt:lpstr>The problem</vt:lpstr>
      <vt:lpstr>Concerns and Cross cut concerns</vt:lpstr>
      <vt:lpstr>Cross cut concern problems</vt:lpstr>
      <vt:lpstr>Cross cutting concern examples and approaches</vt:lpstr>
      <vt:lpstr>Definitions</vt:lpstr>
      <vt:lpstr>Terminology</vt:lpstr>
      <vt:lpstr>AOP Platforms</vt:lpstr>
      <vt:lpstr>AspectJ</vt:lpstr>
      <vt:lpstr>Aspect definition</vt:lpstr>
      <vt:lpstr>Aspect example (Hello World)</vt:lpstr>
      <vt:lpstr>Aspect Example HelloWorld</vt:lpstr>
      <vt:lpstr>Point cut definitions</vt:lpstr>
      <vt:lpstr>Defining a pointcut</vt:lpstr>
      <vt:lpstr>Types of Join point </vt:lpstr>
      <vt:lpstr>Join points</vt:lpstr>
      <vt:lpstr>Types of Join points</vt:lpstr>
      <vt:lpstr>Types of Join points</vt:lpstr>
      <vt:lpstr>Adding Advice</vt:lpstr>
      <vt:lpstr>Anonymous point cuts in Advice</vt:lpstr>
      <vt:lpstr>Types of Advice</vt:lpstr>
      <vt:lpstr>Types of Advice</vt:lpstr>
      <vt:lpstr>Types of Advice</vt:lpstr>
      <vt:lpstr>Types of Advice</vt:lpstr>
      <vt:lpstr>Exception handling in Advice</vt:lpstr>
      <vt:lpstr>Exception handling advice</vt:lpstr>
      <vt:lpstr>Point cut operators</vt:lpstr>
      <vt:lpstr>Point cut operators</vt:lpstr>
      <vt:lpstr>Getting at the context</vt:lpstr>
      <vt:lpstr>Getting the context</vt:lpstr>
      <vt:lpstr>Arguments example</vt:lpstr>
      <vt:lpstr>Point cut logical operators</vt:lpstr>
      <vt:lpstr>thisJoinPoint</vt:lpstr>
      <vt:lpstr>thisJointPoint example</vt:lpstr>
      <vt:lpstr>thisJointPoint example</vt:lpstr>
      <vt:lpstr>thisJoinPoint example</vt:lpstr>
      <vt:lpstr>thisJoinpoint</vt:lpstr>
      <vt:lpstr>Modifying target classes</vt:lpstr>
      <vt:lpstr>Modifying target classes</vt:lpstr>
      <vt:lpstr>Intertype declarations, compile control</vt:lpstr>
      <vt:lpstr>Encouraging logging, using warnings</vt:lpstr>
      <vt:lpstr>Class watcher example</vt:lpstr>
      <vt:lpstr>Watcher Example</vt:lpstr>
      <vt:lpstr>Watcher example  (Pointcut)</vt:lpstr>
      <vt:lpstr>Watch timer advice</vt:lpstr>
      <vt:lpstr>Watcher Example Persistence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IPTV Systems</dc:title>
  <dc:creator>Jeffrey</dc:creator>
  <cp:lastModifiedBy>CSC</cp:lastModifiedBy>
  <cp:revision>305</cp:revision>
  <dcterms:created xsi:type="dcterms:W3CDTF">2011-03-17T01:48:00Z</dcterms:created>
  <dcterms:modified xsi:type="dcterms:W3CDTF">2013-11-15T12:49:54Z</dcterms:modified>
</cp:coreProperties>
</file>